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82" r:id="rId5"/>
    <p:sldMasterId id="2147483684" r:id="rId6"/>
    <p:sldMasterId id="2147483688" r:id="rId7"/>
  </p:sldMasterIdLst>
  <p:notesMasterIdLst>
    <p:notesMasterId r:id="rId19"/>
  </p:notesMasterIdLst>
  <p:sldIdLst>
    <p:sldId id="299" r:id="rId8"/>
    <p:sldId id="300" r:id="rId9"/>
    <p:sldId id="319" r:id="rId10"/>
    <p:sldId id="318" r:id="rId11"/>
    <p:sldId id="320" r:id="rId12"/>
    <p:sldId id="321" r:id="rId13"/>
    <p:sldId id="322" r:id="rId14"/>
    <p:sldId id="323" r:id="rId15"/>
    <p:sldId id="324" r:id="rId16"/>
    <p:sldId id="325" r:id="rId17"/>
    <p:sldId id="313" r:id="rId18"/>
  </p:sldIdLst>
  <p:sldSz cx="9144000" cy="6858000" type="screen4x3"/>
  <p:notesSz cx="6858000" cy="9144000"/>
  <p:defaultTextStyle>
    <a:defPPr>
      <a:defRPr lang="en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FF4B00"/>
          </p15:clr>
        </p15:guide>
        <p15:guide id="2" pos="2880" userDrawn="1">
          <p15:clr>
            <a:srgbClr val="FF4B00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B0B672B-7D38-4DB6-AA33-CF29F1527AA0}" name="Nathan Cox" initials="" userId="S::nathan@lgrpresentations.com::5b4d55a0-977a-4cf7-9505-6515453f33b4" providerId="AD"/>
  <p188:author id="{9D926C96-F682-EB5F-20D7-CA2AD9DE99A3}" name="Trinh Mai" initials="TM" userId="S::tmai@Atricure.com::135c0df4-04a2-4747-b727-db80cc30a0c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A3AD"/>
    <a:srgbClr val="F27220"/>
    <a:srgbClr val="172477"/>
    <a:srgbClr val="485564"/>
    <a:srgbClr val="DEE1EC"/>
    <a:srgbClr val="051243"/>
    <a:srgbClr val="191F24"/>
    <a:srgbClr val="F3F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71"/>
    <p:restoredTop sz="94665"/>
  </p:normalViewPr>
  <p:slideViewPr>
    <p:cSldViewPr snapToGrid="0">
      <p:cViewPr varScale="1">
        <p:scale>
          <a:sx n="105" d="100"/>
          <a:sy n="105" d="100"/>
        </p:scale>
        <p:origin x="172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F063B0-F003-B54F-8661-80C571B05955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F27103-69CA-1B48-A4B7-DB1EAA21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140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close up of a person's face&#10;&#10;AI-generated content may be incorrect.">
            <a:extLst>
              <a:ext uri="{FF2B5EF4-FFF2-40B4-BE49-F238E27FC236}">
                <a16:creationId xmlns:a16="http://schemas.microsoft.com/office/drawing/2014/main" id="{A38FA037-66E7-717C-4708-9AF325427D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287" y="-75559"/>
            <a:ext cx="9144000" cy="6930871"/>
          </a:xfrm>
          <a:prstGeom prst="rect">
            <a:avLst/>
          </a:prstGeom>
        </p:spPr>
      </p:pic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7964" y="298173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14775" y="1239113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0" indent="952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914775" y="1822922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5445" y="3195699"/>
            <a:ext cx="2298465" cy="627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9F34AD20-377C-9241-8CF5-A5B9A0444C1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14775" y="2406731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9525" indent="-9525">
              <a:buFont typeface="Arial" panose="020B0604020202020204" pitchFamily="34" charset="0"/>
              <a:buNone/>
              <a:tabLst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9EC3AD7C-096F-7620-9287-5BF0730E8CE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914775" y="2990540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9525" indent="-9525">
              <a:buFont typeface="Arial" panose="020B0604020202020204" pitchFamily="34" charset="0"/>
              <a:buNone/>
              <a:tabLst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D2FB9825-FA3E-C777-28A0-D695C849AB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914775" y="3574349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9525" indent="-9525">
              <a:buFont typeface="Arial" panose="020B0604020202020204" pitchFamily="34" charset="0"/>
              <a:buNone/>
              <a:tabLst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02AD1336-0274-9EAB-E885-1B6636115B8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914775" y="4158159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9525" indent="-9525">
              <a:buFont typeface="Arial" panose="020B0604020202020204" pitchFamily="34" charset="0"/>
              <a:buNone/>
              <a:tabLst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289ADBEE-AC31-03D7-4E5C-97440212209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914775" y="4740963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9525" indent="-9525">
              <a:buNone/>
              <a:tabLst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1DA4A493-B6BA-F7C8-809F-932220CC90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914775" y="5324772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9525" indent="-9525">
              <a:buNone/>
              <a:tabLst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A7711FF0-EBCE-505D-0AC4-C43B973B444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914775" y="5908582"/>
            <a:ext cx="4162412" cy="448468"/>
          </a:xfrm>
          <a:prstGeom prst="roundRect">
            <a:avLst>
              <a:gd name="adj" fmla="val 50000"/>
            </a:avLst>
          </a:prstGeom>
          <a:ln>
            <a:gradFill flip="none" rotWithShape="1">
              <a:gsLst>
                <a:gs pos="21000">
                  <a:srgbClr val="F27220">
                    <a:alpha val="0"/>
                  </a:srgbClr>
                </a:gs>
                <a:gs pos="100000">
                  <a:srgbClr val="F2722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txBody>
          <a:bodyPr lIns="144000" anchor="ctr">
            <a:noAutofit/>
          </a:bodyPr>
          <a:lstStyle>
            <a:lvl1pPr marL="9525" indent="-9525">
              <a:buNone/>
              <a:tabLst/>
              <a:defRPr sz="1200" b="0" cap="all" spc="75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0F14B78-577F-4C99-FAC4-97C168A0744F}"/>
              </a:ext>
            </a:extLst>
          </p:cNvPr>
          <p:cNvCxnSpPr>
            <a:cxnSpLocks/>
          </p:cNvCxnSpPr>
          <p:nvPr userDrawn="1"/>
        </p:nvCxnSpPr>
        <p:spPr>
          <a:xfrm>
            <a:off x="1105445" y="2990540"/>
            <a:ext cx="2298465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1CA6B6E-2652-DBBB-7B2F-B6BF6E26961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00EE1F90-9282-4D5F-6816-C3F16D804ED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3BF22AAC-8DA8-854F-432D-38864FA3649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8139821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9108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0999" y="1866998"/>
            <a:ext cx="8382001" cy="276999"/>
          </a:xfrm>
          <a:prstGeom prst="rect">
            <a:avLst/>
          </a:prstGeom>
        </p:spPr>
        <p:txBody>
          <a:bodyPr anchor="b">
            <a:noAutofit/>
          </a:bodyPr>
          <a:lstStyle>
            <a:lvl1pPr marL="9525" indent="-9525">
              <a:spcBef>
                <a:spcPts val="0"/>
              </a:spcBef>
              <a:buNone/>
              <a:tabLst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  <a:prstGeom prst="rect">
            <a:avLst/>
          </a:prstGeom>
        </p:spPr>
        <p:txBody>
          <a:bodyPr>
            <a:noAutofit/>
          </a:bodyPr>
          <a:lstStyle>
            <a:lvl1pPr marL="137160" indent="-1730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200"/>
            </a:lvl1pPr>
            <a:lvl2pPr>
              <a:spcBef>
                <a:spcPts val="600"/>
              </a:spcBef>
              <a:spcAft>
                <a:spcPts val="0"/>
              </a:spcAft>
              <a:defRPr sz="1200"/>
            </a:lvl2pPr>
            <a:lvl3pPr>
              <a:spcBef>
                <a:spcPts val="600"/>
              </a:spcBef>
              <a:spcAft>
                <a:spcPts val="0"/>
              </a:spcAft>
              <a:defRPr sz="1200"/>
            </a:lvl3pPr>
            <a:lvl4pPr>
              <a:spcBef>
                <a:spcPts val="600"/>
              </a:spcBef>
              <a:spcAft>
                <a:spcPts val="0"/>
              </a:spcAft>
              <a:defRPr sz="1200"/>
            </a:lvl4pPr>
            <a:lvl5pPr>
              <a:spcBef>
                <a:spcPts val="600"/>
              </a:spcBef>
              <a:spcAft>
                <a:spcPts val="0"/>
              </a:spcAft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5581666-0021-0041-A924-3105BD40984D}"/>
              </a:ext>
            </a:extLst>
          </p:cNvPr>
          <p:cNvCxnSpPr>
            <a:cxnSpLocks/>
          </p:cNvCxnSpPr>
          <p:nvPr userDrawn="1"/>
        </p:nvCxnSpPr>
        <p:spPr>
          <a:xfrm>
            <a:off x="381000" y="958868"/>
            <a:ext cx="8382001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2DE00614-13C4-7D6D-4E21-6E04599F931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F3998068-5D91-626A-A0A9-7E57AED3C1C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AE6592-9D2A-8BC6-858F-543CC9574CB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6965968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(3 column tex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1000" y="2505928"/>
            <a:ext cx="2747963" cy="3773398"/>
          </a:xfrm>
          <a:prstGeom prst="rect">
            <a:avLst/>
          </a:prstGeom>
        </p:spPr>
        <p:txBody>
          <a:bodyPr>
            <a:noAutofit/>
          </a:bodyPr>
          <a:lstStyle>
            <a:lvl1pPr marL="172800" indent="-1728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1000" y="1852002"/>
            <a:ext cx="2747963" cy="557439"/>
          </a:xfrm>
          <a:prstGeom prst="rect">
            <a:avLst/>
          </a:prstGeom>
        </p:spPr>
        <p:txBody>
          <a:bodyPr bIns="45720"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2F6900-16D6-CCF0-A9F6-E18B57C0BE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212008" y="2505928"/>
            <a:ext cx="2747963" cy="3773398"/>
          </a:xfrm>
          <a:prstGeom prst="rect">
            <a:avLst/>
          </a:prstGeom>
        </p:spPr>
        <p:txBody>
          <a:bodyPr>
            <a:noAutofit/>
          </a:bodyPr>
          <a:lstStyle>
            <a:lvl1pPr marL="172800" indent="-1728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183A0BC-D1F0-5E02-6284-193A9AA40F9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12008" y="1852002"/>
            <a:ext cx="2747963" cy="557439"/>
          </a:xfrm>
          <a:prstGeom prst="rect">
            <a:avLst/>
          </a:prstGeom>
        </p:spPr>
        <p:txBody>
          <a:bodyPr bIns="45720"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F16C2E4-D470-D4E7-AF4B-71C0BD5F1E3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043017" y="2505928"/>
            <a:ext cx="2747963" cy="3773398"/>
          </a:xfrm>
          <a:prstGeom prst="rect">
            <a:avLst/>
          </a:prstGeom>
        </p:spPr>
        <p:txBody>
          <a:bodyPr>
            <a:noAutofit/>
          </a:bodyPr>
          <a:lstStyle>
            <a:lvl1pPr marL="172800" indent="-1728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BDE20A7-3F17-1901-F422-894D257FFB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43017" y="1852002"/>
            <a:ext cx="2747963" cy="557439"/>
          </a:xfrm>
          <a:prstGeom prst="rect">
            <a:avLst/>
          </a:prstGeom>
        </p:spPr>
        <p:txBody>
          <a:bodyPr bIns="45720" anchor="b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8800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C3D5C52-A3CC-2A0E-4A93-50E9C1DEBE48}"/>
              </a:ext>
            </a:extLst>
          </p:cNvPr>
          <p:cNvCxnSpPr>
            <a:cxnSpLocks/>
          </p:cNvCxnSpPr>
          <p:nvPr userDrawn="1"/>
        </p:nvCxnSpPr>
        <p:spPr>
          <a:xfrm>
            <a:off x="381000" y="958868"/>
            <a:ext cx="8382001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B563ACC3-75FB-56AF-2FCF-64BD79E8BBD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966F86-1541-1467-B02C-0C7F83223EA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728CF3-B3CE-D056-BECA-A873FE5A99E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41970958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(6 points + Pictur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43E33CC8-B8A8-27C7-6487-BA5FF67E62C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217069" y="1631640"/>
            <a:ext cx="2743200" cy="522636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8800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F16C2E4-D470-D4E7-AF4B-71C0BD5F1E3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041232" y="2384138"/>
            <a:ext cx="2733676" cy="184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BDE20A7-3F17-1901-F422-894D257FFB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41232" y="2010652"/>
            <a:ext cx="2733676" cy="2769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6CC49AE-4C43-6F91-90B0-4B0C434EBC6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7391231" y="587724"/>
            <a:ext cx="0" cy="270000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lin ang="16200000" scaled="1"/>
              <a:tileRect/>
            </a:gradFill>
          </a:ln>
        </p:spPr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2F6900-16D6-CCF0-A9F6-E18B57C0BE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41232" y="3935145"/>
            <a:ext cx="2733676" cy="184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183A0BC-D1F0-5E02-6284-193A9AA40F9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41232" y="3561658"/>
            <a:ext cx="2733676" cy="2769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F55F58A-4B87-63A7-2416-36136A082084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7391231" y="2138731"/>
            <a:ext cx="0" cy="270000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lin ang="16200000" scaled="1"/>
              <a:tileRect/>
            </a:gradFill>
          </a:ln>
        </p:spPr>
      </p:cxn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41232" y="5486152"/>
            <a:ext cx="2733676" cy="184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41232" y="5112666"/>
            <a:ext cx="2733676" cy="2769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6751EBE-3F34-823C-36E0-B9E4538E802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7391231" y="3689738"/>
            <a:ext cx="0" cy="270000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lin ang="16200000" scaled="1"/>
              <a:tileRect/>
            </a:gradFill>
          </a:ln>
        </p:spPr>
      </p:cxn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CA51AE54-779B-A931-B230-2F3123E926D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95287" y="2384138"/>
            <a:ext cx="2733676" cy="184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2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DCCFC67D-DFE3-5110-3076-6CED89EE2D4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95288" y="2010652"/>
            <a:ext cx="2733675" cy="276999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49C2ED2-E6B0-2A91-76CE-741A6E9BDFC2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1778963" y="587724"/>
            <a:ext cx="0" cy="270000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lin ang="16200000" scaled="1"/>
              <a:tileRect/>
            </a:gradFill>
          </a:ln>
        </p:spPr>
      </p:cxn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84A57D60-A318-EAC5-42D3-BDF3C92F2DD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95287" y="3935145"/>
            <a:ext cx="2733676" cy="184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487E5EB9-7526-20F2-824A-BA587B5164B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95288" y="3561658"/>
            <a:ext cx="2733675" cy="276999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C4FEF6D-556F-D927-B425-6EC9CFB3A418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1778963" y="2138731"/>
            <a:ext cx="0" cy="270000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lin ang="16200000" scaled="1"/>
              <a:tileRect/>
            </a:gradFill>
          </a:ln>
        </p:spPr>
      </p:cxn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640146D7-7EA1-D410-9059-CCD1DCE1021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95287" y="5486152"/>
            <a:ext cx="2733676" cy="184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9917B55D-2981-24AF-B665-FD6A0B929CE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95288" y="5112666"/>
            <a:ext cx="2733675" cy="276999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A86353C-6999-43E4-C753-A28E3E3BD57F}"/>
              </a:ext>
            </a:extLst>
          </p:cNvPr>
          <p:cNvCxnSpPr>
            <a:cxnSpLocks/>
          </p:cNvCxnSpPr>
          <p:nvPr userDrawn="1"/>
        </p:nvCxnSpPr>
        <p:spPr>
          <a:xfrm rot="5400000" flipH="1">
            <a:off x="1778963" y="3689738"/>
            <a:ext cx="0" cy="270000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lin ang="16200000" scaled="1"/>
              <a:tileRect/>
            </a:gradFill>
          </a:ln>
        </p:spPr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878E3D5-BE19-5AEB-B3D5-B99DBAA7E7E3}"/>
              </a:ext>
            </a:extLst>
          </p:cNvPr>
          <p:cNvCxnSpPr>
            <a:cxnSpLocks/>
          </p:cNvCxnSpPr>
          <p:nvPr userDrawn="1"/>
        </p:nvCxnSpPr>
        <p:spPr>
          <a:xfrm>
            <a:off x="381000" y="958868"/>
            <a:ext cx="8382001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0A460E71-8A08-369C-6D07-72254C2A831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B9C5F8A-5B6C-A5BE-A48E-97A035E177B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B52A59-2BB4-E62E-301E-FA80F1B6864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133597" y="6240818"/>
            <a:ext cx="2646061" cy="498685"/>
          </a:xfrm>
          <a:prstGeom prst="rect">
            <a:avLst/>
          </a:prstGeom>
        </p:spPr>
        <p:txBody>
          <a:bodyPr bIns="45720" anchor="b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1245144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+ Sma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8800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0999" y="2122939"/>
            <a:ext cx="5378533" cy="396864"/>
          </a:xfrm>
          <a:prstGeom prst="rect">
            <a:avLst/>
          </a:prstGeom>
        </p:spPr>
        <p:txBody>
          <a:bodyPr anchor="b">
            <a:noAutofit/>
          </a:bodyPr>
          <a:lstStyle>
            <a:lvl1pPr marL="9525" indent="-9525">
              <a:lnSpc>
                <a:spcPct val="100000"/>
              </a:lnSpc>
              <a:spcBef>
                <a:spcPts val="600"/>
              </a:spcBef>
              <a:buNone/>
              <a:tabLst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616290"/>
            <a:ext cx="5378533" cy="3783445"/>
          </a:xfrm>
          <a:prstGeom prst="rect">
            <a:avLst/>
          </a:prstGeom>
        </p:spPr>
        <p:txBody>
          <a:bodyPr>
            <a:noAutofit/>
          </a:bodyPr>
          <a:lstStyle>
            <a:lvl1pPr marL="173038" indent="-1730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200"/>
            </a:lvl1pPr>
            <a:lvl2pPr>
              <a:spcBef>
                <a:spcPts val="600"/>
              </a:spcBef>
              <a:spcAft>
                <a:spcPts val="0"/>
              </a:spcAft>
              <a:defRPr sz="1200"/>
            </a:lvl2pPr>
            <a:lvl3pPr>
              <a:spcBef>
                <a:spcPts val="600"/>
              </a:spcBef>
              <a:spcAft>
                <a:spcPts val="0"/>
              </a:spcAft>
              <a:defRPr sz="1200"/>
            </a:lvl3pPr>
            <a:lvl4pPr>
              <a:spcBef>
                <a:spcPts val="600"/>
              </a:spcBef>
              <a:spcAft>
                <a:spcPts val="0"/>
              </a:spcAft>
              <a:defRPr sz="1200"/>
            </a:lvl4pPr>
            <a:lvl5pPr>
              <a:spcBef>
                <a:spcPts val="600"/>
              </a:spcBef>
              <a:spcAft>
                <a:spcPts val="0"/>
              </a:spcAft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5378533" cy="313932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98554AA-C07F-C415-1451-E1E199B37C90}"/>
              </a:ext>
            </a:extLst>
          </p:cNvPr>
          <p:cNvCxnSpPr>
            <a:cxnSpLocks/>
          </p:cNvCxnSpPr>
          <p:nvPr userDrawn="1"/>
        </p:nvCxnSpPr>
        <p:spPr>
          <a:xfrm>
            <a:off x="380999" y="958868"/>
            <a:ext cx="5579270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2537281-6C71-6EBB-2273-1F158EDF4A1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42025" y="1138288"/>
            <a:ext cx="3101975" cy="5261447"/>
          </a:xfrm>
          <a:custGeom>
            <a:avLst/>
            <a:gdLst>
              <a:gd name="csX0" fmla="*/ 2630724 w 3101975"/>
              <a:gd name="csY0" fmla="*/ 0 h 5261447"/>
              <a:gd name="csX1" fmla="*/ 3101975 w 3101975"/>
              <a:gd name="csY1" fmla="*/ 0 h 5261447"/>
              <a:gd name="csX2" fmla="*/ 3101975 w 3101975"/>
              <a:gd name="csY2" fmla="*/ 5261447 h 5261447"/>
              <a:gd name="csX3" fmla="*/ 2630705 w 3101975"/>
              <a:gd name="csY3" fmla="*/ 5261447 h 5261447"/>
              <a:gd name="csX4" fmla="*/ 2361748 w 3101975"/>
              <a:gd name="csY4" fmla="*/ 5247866 h 5261447"/>
              <a:gd name="csX5" fmla="*/ 0 w 3101975"/>
              <a:gd name="csY5" fmla="*/ 2630724 h 5261447"/>
              <a:gd name="csX6" fmla="*/ 2630724 w 3101975"/>
              <a:gd name="csY6" fmla="*/ 0 h 526144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3101975" h="5261447">
                <a:moveTo>
                  <a:pt x="2630724" y="0"/>
                </a:moveTo>
                <a:lnTo>
                  <a:pt x="3101975" y="0"/>
                </a:lnTo>
                <a:lnTo>
                  <a:pt x="3101975" y="5261447"/>
                </a:lnTo>
                <a:lnTo>
                  <a:pt x="2630705" y="5261447"/>
                </a:lnTo>
                <a:lnTo>
                  <a:pt x="2361748" y="5247866"/>
                </a:lnTo>
                <a:cubicBezTo>
                  <a:pt x="1035189" y="5113147"/>
                  <a:pt x="0" y="3992826"/>
                  <a:pt x="0" y="2630724"/>
                </a:cubicBezTo>
                <a:cubicBezTo>
                  <a:pt x="0" y="1177815"/>
                  <a:pt x="1177815" y="0"/>
                  <a:pt x="2630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65A2E597-6E48-954E-E840-36FE9CB08A0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EAB8A7-1BB7-7372-3DA1-2DF7B84D23F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C8867-1854-AECE-F492-4E9B1397A7A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20446685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8800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1000" y="2084865"/>
            <a:ext cx="3097877" cy="434938"/>
          </a:xfrm>
          <a:prstGeom prst="rect">
            <a:avLst/>
          </a:prstGeom>
        </p:spPr>
        <p:txBody>
          <a:bodyPr anchor="b">
            <a:noAutofit/>
          </a:bodyPr>
          <a:lstStyle>
            <a:lvl1pPr marL="9525" indent="-9525">
              <a:lnSpc>
                <a:spcPct val="100000"/>
              </a:lnSpc>
              <a:spcBef>
                <a:spcPts val="600"/>
              </a:spcBef>
              <a:buNone/>
              <a:tabLst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1000" y="2616290"/>
            <a:ext cx="3097877" cy="3785224"/>
          </a:xfrm>
          <a:prstGeom prst="rect">
            <a:avLst/>
          </a:prstGeom>
        </p:spPr>
        <p:txBody>
          <a:bodyPr>
            <a:noAutofit/>
          </a:bodyPr>
          <a:lstStyle>
            <a:lvl1pPr marL="173038" indent="-1730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200"/>
            </a:lvl1pPr>
            <a:lvl2pPr>
              <a:spcBef>
                <a:spcPts val="600"/>
              </a:spcBef>
              <a:spcAft>
                <a:spcPts val="0"/>
              </a:spcAft>
              <a:defRPr sz="1200"/>
            </a:lvl2pPr>
            <a:lvl3pPr>
              <a:spcBef>
                <a:spcPts val="600"/>
              </a:spcBef>
              <a:spcAft>
                <a:spcPts val="0"/>
              </a:spcAft>
              <a:defRPr sz="1200"/>
            </a:lvl3pPr>
            <a:lvl4pPr>
              <a:spcBef>
                <a:spcPts val="600"/>
              </a:spcBef>
              <a:spcAft>
                <a:spcPts val="0"/>
              </a:spcAft>
              <a:defRPr sz="1200"/>
            </a:lvl4pPr>
            <a:lvl5pPr>
              <a:spcBef>
                <a:spcPts val="600"/>
              </a:spcBef>
              <a:spcAft>
                <a:spcPts val="0"/>
              </a:spcAft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9"/>
            <a:ext cx="3097878" cy="6278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B62021E-837C-D24B-A0AB-7403609B9E47}"/>
              </a:ext>
            </a:extLst>
          </p:cNvPr>
          <p:cNvCxnSpPr>
            <a:cxnSpLocks/>
          </p:cNvCxnSpPr>
          <p:nvPr userDrawn="1"/>
        </p:nvCxnSpPr>
        <p:spPr>
          <a:xfrm>
            <a:off x="381000" y="958868"/>
            <a:ext cx="3097877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9355430-0707-8C1F-9B78-19A463CB4BD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42844" y="1138289"/>
            <a:ext cx="5401156" cy="5263225"/>
          </a:xfrm>
          <a:custGeom>
            <a:avLst/>
            <a:gdLst>
              <a:gd name="csX0" fmla="*/ 2633751 w 5401156"/>
              <a:gd name="csY0" fmla="*/ 0 h 5263225"/>
              <a:gd name="csX1" fmla="*/ 5401156 w 5401156"/>
              <a:gd name="csY1" fmla="*/ 0 h 5263225"/>
              <a:gd name="csX2" fmla="*/ 5401156 w 5401156"/>
              <a:gd name="csY2" fmla="*/ 5263225 h 5263225"/>
              <a:gd name="csX3" fmla="*/ 2547921 w 5401156"/>
              <a:gd name="csY3" fmla="*/ 5263225 h 5263225"/>
              <a:gd name="csX4" fmla="*/ 2364492 w 5401156"/>
              <a:gd name="csY4" fmla="*/ 5253963 h 5263225"/>
              <a:gd name="csX5" fmla="*/ 0 w 5401156"/>
              <a:gd name="csY5" fmla="*/ 2633780 h 5263225"/>
              <a:gd name="csX6" fmla="*/ 2364492 w 5401156"/>
              <a:gd name="csY6" fmla="*/ 13597 h 52632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401156" h="5263225">
                <a:moveTo>
                  <a:pt x="2633751" y="0"/>
                </a:moveTo>
                <a:lnTo>
                  <a:pt x="5401156" y="0"/>
                </a:lnTo>
                <a:lnTo>
                  <a:pt x="5401156" y="5263225"/>
                </a:lnTo>
                <a:lnTo>
                  <a:pt x="2547921" y="5263225"/>
                </a:lnTo>
                <a:lnTo>
                  <a:pt x="2364492" y="5253963"/>
                </a:lnTo>
                <a:cubicBezTo>
                  <a:pt x="1036392" y="5119087"/>
                  <a:pt x="0" y="3997464"/>
                  <a:pt x="0" y="2633780"/>
                </a:cubicBezTo>
                <a:cubicBezTo>
                  <a:pt x="0" y="1270095"/>
                  <a:pt x="1036392" y="148472"/>
                  <a:pt x="2364492" y="13597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5DB49803-2F50-37FA-6969-B648ACCAF55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1ADC6A-27C7-E34C-0BC8-A893393B38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B060D8-00E6-8137-FDB1-961BE7D1A1B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31408995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+ Top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8800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19625" y="4094198"/>
            <a:ext cx="4123968" cy="2284676"/>
          </a:xfrm>
          <a:prstGeom prst="rect">
            <a:avLst/>
          </a:prstGeom>
        </p:spPr>
        <p:txBody>
          <a:bodyPr>
            <a:noAutofit/>
          </a:bodyPr>
          <a:lstStyle>
            <a:lvl1pPr marL="173038" indent="-1730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200"/>
            </a:lvl1pPr>
            <a:lvl2pPr>
              <a:spcBef>
                <a:spcPts val="600"/>
              </a:spcBef>
              <a:spcAft>
                <a:spcPts val="0"/>
              </a:spcAft>
              <a:defRPr sz="1200"/>
            </a:lvl2pPr>
            <a:lvl3pPr>
              <a:spcBef>
                <a:spcPts val="600"/>
              </a:spcBef>
              <a:spcAft>
                <a:spcPts val="0"/>
              </a:spcAft>
              <a:defRPr sz="1200"/>
            </a:lvl3pPr>
            <a:lvl4pPr>
              <a:spcBef>
                <a:spcPts val="600"/>
              </a:spcBef>
              <a:spcAft>
                <a:spcPts val="0"/>
              </a:spcAft>
              <a:defRPr sz="1200"/>
            </a:lvl4pPr>
            <a:lvl5pPr>
              <a:spcBef>
                <a:spcPts val="600"/>
              </a:spcBef>
              <a:spcAft>
                <a:spcPts val="0"/>
              </a:spcAft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9FBFEE5-08F8-7EB0-23F7-A42B3AF7AA60}"/>
              </a:ext>
            </a:extLst>
          </p:cNvPr>
          <p:cNvCxnSpPr>
            <a:cxnSpLocks/>
          </p:cNvCxnSpPr>
          <p:nvPr userDrawn="1"/>
        </p:nvCxnSpPr>
        <p:spPr>
          <a:xfrm>
            <a:off x="389214" y="3859211"/>
            <a:ext cx="3790459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214" y="4048034"/>
            <a:ext cx="3790459" cy="23337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19625" y="3669342"/>
            <a:ext cx="4123968" cy="276999"/>
          </a:xfrm>
          <a:prstGeom prst="rect">
            <a:avLst/>
          </a:prstGeom>
        </p:spPr>
        <p:txBody>
          <a:bodyPr anchor="b">
            <a:noAutofit/>
          </a:bodyPr>
          <a:lstStyle>
            <a:lvl1pPr marL="9525" indent="-9525">
              <a:lnSpc>
                <a:spcPct val="100000"/>
              </a:lnSpc>
              <a:spcBef>
                <a:spcPts val="0"/>
              </a:spcBef>
              <a:buNone/>
              <a:tabLst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D57E3EB-B699-4C94-F083-DE33A2AC44C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81000" y="570395"/>
            <a:ext cx="8411766" cy="2911050"/>
          </a:xfrm>
          <a:prstGeom prst="round2SameRect">
            <a:avLst>
              <a:gd name="adj1" fmla="val 0"/>
              <a:gd name="adj2" fmla="val 11242"/>
            </a:avLst>
          </a:prstGeo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EFBCA439-6528-6E81-B38B-EACFD56D9D1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02607891-0065-2B57-A554-D946764F253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F5302B-4BD1-C8E5-30CE-09BD53D4142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1454534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+ object (table/char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8800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1000" y="2136235"/>
            <a:ext cx="3099599" cy="383568"/>
          </a:xfrm>
          <a:prstGeom prst="rect">
            <a:avLst/>
          </a:prstGeom>
        </p:spPr>
        <p:txBody>
          <a:bodyPr anchor="b">
            <a:noAutofit/>
          </a:bodyPr>
          <a:lstStyle>
            <a:lvl1pPr marL="9525" indent="-9525">
              <a:buNone/>
              <a:tabLst/>
              <a:defRPr sz="1400" b="1">
                <a:solidFill>
                  <a:srgbClr val="F2722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1000" y="2616289"/>
            <a:ext cx="3099599" cy="3765461"/>
          </a:xfrm>
          <a:prstGeom prst="rect">
            <a:avLst/>
          </a:prstGeom>
        </p:spPr>
        <p:txBody>
          <a:bodyPr>
            <a:noAutofit/>
          </a:bodyPr>
          <a:lstStyle>
            <a:lvl1pPr marL="173038" indent="-1730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200"/>
            </a:lvl1pPr>
            <a:lvl2pPr>
              <a:spcBef>
                <a:spcPts val="600"/>
              </a:spcBef>
              <a:spcAft>
                <a:spcPts val="0"/>
              </a:spcAft>
              <a:defRPr sz="1200"/>
            </a:lvl2pPr>
            <a:lvl3pPr>
              <a:spcBef>
                <a:spcPts val="600"/>
              </a:spcBef>
              <a:spcAft>
                <a:spcPts val="0"/>
              </a:spcAft>
              <a:defRPr sz="1200"/>
            </a:lvl3pPr>
            <a:lvl4pPr>
              <a:spcBef>
                <a:spcPts val="600"/>
              </a:spcBef>
              <a:spcAft>
                <a:spcPts val="0"/>
              </a:spcAft>
              <a:defRPr sz="1200"/>
            </a:lvl4pPr>
            <a:lvl5pPr>
              <a:spcBef>
                <a:spcPts val="600"/>
              </a:spcBef>
              <a:spcAft>
                <a:spcPts val="0"/>
              </a:spcAft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9"/>
            <a:ext cx="3099600" cy="62786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A9CEF-BB75-A3C1-EBFC-00BC551447E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035450" y="1766153"/>
            <a:ext cx="4757316" cy="4615598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6D24FC4-0D82-06B3-85A2-87FDF450B282}"/>
              </a:ext>
            </a:extLst>
          </p:cNvPr>
          <p:cNvCxnSpPr>
            <a:cxnSpLocks/>
          </p:cNvCxnSpPr>
          <p:nvPr userDrawn="1"/>
        </p:nvCxnSpPr>
        <p:spPr>
          <a:xfrm>
            <a:off x="381000" y="958868"/>
            <a:ext cx="3099599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E6AFD429-93B8-E4CF-5C7D-C64A65239B6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DE6943D-7504-A1BB-4D99-96CCF55A59F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8999B92-8545-A085-2A55-FFBA017D1E3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39047290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8800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878E3D5-BE19-5AEB-B3D5-B99DBAA7E7E3}"/>
              </a:ext>
            </a:extLst>
          </p:cNvPr>
          <p:cNvCxnSpPr>
            <a:cxnSpLocks/>
          </p:cNvCxnSpPr>
          <p:nvPr userDrawn="1"/>
        </p:nvCxnSpPr>
        <p:spPr>
          <a:xfrm>
            <a:off x="381000" y="958868"/>
            <a:ext cx="4143376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8008B14-3DEE-DA15-2065-D6F9AF347292}"/>
              </a:ext>
            </a:extLst>
          </p:cNvPr>
          <p:cNvCxnSpPr/>
          <p:nvPr userDrawn="1"/>
        </p:nvCxnSpPr>
        <p:spPr>
          <a:xfrm>
            <a:off x="0" y="3426000"/>
            <a:ext cx="8784330" cy="0"/>
          </a:xfrm>
          <a:prstGeom prst="line">
            <a:avLst/>
          </a:prstGeom>
          <a:ln w="12700">
            <a:solidFill>
              <a:srgbClr val="9AA3AD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CA51AE54-779B-A931-B230-2F3123E926D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89215" y="4957366"/>
            <a:ext cx="1314449" cy="1440711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DCCFC67D-DFE3-5110-3076-6CED89EE2D4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9214" y="3426001"/>
            <a:ext cx="1306236" cy="864000"/>
          </a:xfrm>
          <a:prstGeom prst="rect">
            <a:avLst/>
          </a:prstGeom>
        </p:spPr>
        <p:txBody>
          <a:bodyPr lIns="7200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b="1">
                <a:solidFill>
                  <a:srgbClr val="F272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XX</a:t>
            </a:r>
          </a:p>
        </p:txBody>
      </p:sp>
      <p:cxnSp>
        <p:nvCxnSpPr>
          <p:cNvPr id="7" name="Gerader Verbinder 26">
            <a:extLst>
              <a:ext uri="{FF2B5EF4-FFF2-40B4-BE49-F238E27FC236}">
                <a16:creationId xmlns:a16="http://schemas.microsoft.com/office/drawing/2014/main" id="{E237674F-D601-7BFA-6DEE-A2500AF8FEF8}"/>
              </a:ext>
            </a:extLst>
          </p:cNvPr>
          <p:cNvCxnSpPr>
            <a:cxnSpLocks/>
          </p:cNvCxnSpPr>
          <p:nvPr/>
        </p:nvCxnSpPr>
        <p:spPr bwMode="gray">
          <a:xfrm flipV="1">
            <a:off x="389215" y="3426000"/>
            <a:ext cx="0" cy="864000"/>
          </a:xfrm>
          <a:prstGeom prst="line">
            <a:avLst/>
          </a:prstGeom>
          <a:ln w="12700">
            <a:solidFill>
              <a:srgbClr val="9AA3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lipse 42">
            <a:extLst>
              <a:ext uri="{FF2B5EF4-FFF2-40B4-BE49-F238E27FC236}">
                <a16:creationId xmlns:a16="http://schemas.microsoft.com/office/drawing/2014/main" id="{B5D028CA-1255-311E-80D3-FFE843E077C6}"/>
              </a:ext>
            </a:extLst>
          </p:cNvPr>
          <p:cNvSpPr>
            <a:spLocks/>
          </p:cNvSpPr>
          <p:nvPr/>
        </p:nvSpPr>
        <p:spPr bwMode="gray">
          <a:xfrm>
            <a:off x="348733" y="3373041"/>
            <a:ext cx="109728" cy="109728"/>
          </a:xfrm>
          <a:prstGeom prst="ellipse">
            <a:avLst/>
          </a:prstGeom>
          <a:solidFill>
            <a:srgbClr val="172477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84A57D60-A318-EAC5-42D3-BDF3C92F2DD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794542" y="4957364"/>
            <a:ext cx="1314449" cy="1440712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487E5EB9-7526-20F2-824A-BA587B5164B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794542" y="3426001"/>
            <a:ext cx="1306236" cy="864000"/>
          </a:xfrm>
          <a:prstGeom prst="rect">
            <a:avLst/>
          </a:prstGeom>
        </p:spPr>
        <p:txBody>
          <a:bodyPr lIns="7200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b="1">
                <a:solidFill>
                  <a:srgbClr val="F272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XX</a:t>
            </a:r>
          </a:p>
        </p:txBody>
      </p:sp>
      <p:cxnSp>
        <p:nvCxnSpPr>
          <p:cNvPr id="19" name="Gerader Verbinder 26">
            <a:extLst>
              <a:ext uri="{FF2B5EF4-FFF2-40B4-BE49-F238E27FC236}">
                <a16:creationId xmlns:a16="http://schemas.microsoft.com/office/drawing/2014/main" id="{92CCD2DB-3D66-49E0-779F-8BC462B9416C}"/>
              </a:ext>
            </a:extLst>
          </p:cNvPr>
          <p:cNvCxnSpPr>
            <a:cxnSpLocks/>
          </p:cNvCxnSpPr>
          <p:nvPr/>
        </p:nvCxnSpPr>
        <p:spPr bwMode="gray">
          <a:xfrm flipV="1">
            <a:off x="1794542" y="3426000"/>
            <a:ext cx="0" cy="864000"/>
          </a:xfrm>
          <a:prstGeom prst="line">
            <a:avLst/>
          </a:prstGeom>
          <a:ln w="12700">
            <a:solidFill>
              <a:srgbClr val="9AA3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lipse 42">
            <a:extLst>
              <a:ext uri="{FF2B5EF4-FFF2-40B4-BE49-F238E27FC236}">
                <a16:creationId xmlns:a16="http://schemas.microsoft.com/office/drawing/2014/main" id="{53386015-06C9-F2EE-2158-27C552D708EA}"/>
              </a:ext>
            </a:extLst>
          </p:cNvPr>
          <p:cNvSpPr>
            <a:spLocks/>
          </p:cNvSpPr>
          <p:nvPr/>
        </p:nvSpPr>
        <p:spPr bwMode="gray">
          <a:xfrm>
            <a:off x="1754060" y="3373041"/>
            <a:ext cx="109728" cy="108000"/>
          </a:xfrm>
          <a:prstGeom prst="ellipse">
            <a:avLst/>
          </a:prstGeom>
          <a:solidFill>
            <a:srgbClr val="172477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640146D7-7EA1-D410-9059-CCD1DCE1021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222355" y="4957364"/>
            <a:ext cx="1314449" cy="1440712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9917B55D-2981-24AF-B665-FD6A0B929CE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222355" y="3426001"/>
            <a:ext cx="1306236" cy="864000"/>
          </a:xfrm>
          <a:prstGeom prst="rect">
            <a:avLst/>
          </a:prstGeom>
        </p:spPr>
        <p:txBody>
          <a:bodyPr lIns="7200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b="1">
                <a:solidFill>
                  <a:srgbClr val="F272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XX</a:t>
            </a:r>
          </a:p>
        </p:txBody>
      </p:sp>
      <p:cxnSp>
        <p:nvCxnSpPr>
          <p:cNvPr id="32" name="Gerader Verbinder 26">
            <a:extLst>
              <a:ext uri="{FF2B5EF4-FFF2-40B4-BE49-F238E27FC236}">
                <a16:creationId xmlns:a16="http://schemas.microsoft.com/office/drawing/2014/main" id="{0C51AB52-4170-67AC-F29E-E761D1824C1A}"/>
              </a:ext>
            </a:extLst>
          </p:cNvPr>
          <p:cNvCxnSpPr>
            <a:cxnSpLocks/>
          </p:cNvCxnSpPr>
          <p:nvPr/>
        </p:nvCxnSpPr>
        <p:spPr bwMode="gray">
          <a:xfrm flipV="1">
            <a:off x="3222356" y="3426000"/>
            <a:ext cx="0" cy="864000"/>
          </a:xfrm>
          <a:prstGeom prst="line">
            <a:avLst/>
          </a:prstGeom>
          <a:ln w="12700">
            <a:solidFill>
              <a:srgbClr val="9AA3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Ellipse 42">
            <a:extLst>
              <a:ext uri="{FF2B5EF4-FFF2-40B4-BE49-F238E27FC236}">
                <a16:creationId xmlns:a16="http://schemas.microsoft.com/office/drawing/2014/main" id="{17E964C7-B3B4-2CFD-7891-CAEF945E403A}"/>
              </a:ext>
            </a:extLst>
          </p:cNvPr>
          <p:cNvSpPr>
            <a:spLocks/>
          </p:cNvSpPr>
          <p:nvPr/>
        </p:nvSpPr>
        <p:spPr bwMode="gray">
          <a:xfrm>
            <a:off x="3181874" y="3373041"/>
            <a:ext cx="109728" cy="108000"/>
          </a:xfrm>
          <a:prstGeom prst="ellipse">
            <a:avLst/>
          </a:prstGeom>
          <a:solidFill>
            <a:srgbClr val="172477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F16C2E4-D470-D4E7-AF4B-71C0BD5F1E3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627684" y="4957364"/>
            <a:ext cx="1314449" cy="1440712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BDE20A7-3F17-1901-F422-894D257FFBC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27683" y="3426001"/>
            <a:ext cx="1306236" cy="864000"/>
          </a:xfrm>
          <a:prstGeom prst="rect">
            <a:avLst/>
          </a:prstGeom>
        </p:spPr>
        <p:txBody>
          <a:bodyPr lIns="7200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272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XX</a:t>
            </a:r>
          </a:p>
        </p:txBody>
      </p:sp>
      <p:cxnSp>
        <p:nvCxnSpPr>
          <p:cNvPr id="43" name="Gerader Verbinder 26">
            <a:extLst>
              <a:ext uri="{FF2B5EF4-FFF2-40B4-BE49-F238E27FC236}">
                <a16:creationId xmlns:a16="http://schemas.microsoft.com/office/drawing/2014/main" id="{7A730CF3-7211-CAA9-CEA0-CE56EA062169}"/>
              </a:ext>
            </a:extLst>
          </p:cNvPr>
          <p:cNvCxnSpPr>
            <a:cxnSpLocks/>
          </p:cNvCxnSpPr>
          <p:nvPr/>
        </p:nvCxnSpPr>
        <p:spPr bwMode="gray">
          <a:xfrm flipV="1">
            <a:off x="4627684" y="3426000"/>
            <a:ext cx="0" cy="864000"/>
          </a:xfrm>
          <a:prstGeom prst="line">
            <a:avLst/>
          </a:prstGeom>
          <a:ln w="12700">
            <a:solidFill>
              <a:srgbClr val="9AA3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Ellipse 42">
            <a:extLst>
              <a:ext uri="{FF2B5EF4-FFF2-40B4-BE49-F238E27FC236}">
                <a16:creationId xmlns:a16="http://schemas.microsoft.com/office/drawing/2014/main" id="{158A3A4E-48D9-7203-1FE9-B59AD46D6C1D}"/>
              </a:ext>
            </a:extLst>
          </p:cNvPr>
          <p:cNvSpPr>
            <a:spLocks/>
          </p:cNvSpPr>
          <p:nvPr/>
        </p:nvSpPr>
        <p:spPr bwMode="gray">
          <a:xfrm>
            <a:off x="4587202" y="3373041"/>
            <a:ext cx="109728" cy="108000"/>
          </a:xfrm>
          <a:prstGeom prst="ellipse">
            <a:avLst/>
          </a:prstGeom>
          <a:solidFill>
            <a:srgbClr val="172477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2F6900-16D6-CCF0-A9F6-E18B57C0BE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33010" y="4957364"/>
            <a:ext cx="1314449" cy="1440712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183A0BC-D1F0-5E02-6284-193A9AA40F9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33010" y="3426001"/>
            <a:ext cx="1306236" cy="864000"/>
          </a:xfrm>
          <a:prstGeom prst="rect">
            <a:avLst/>
          </a:prstGeom>
        </p:spPr>
        <p:txBody>
          <a:bodyPr lIns="7200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272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XX</a:t>
            </a:r>
          </a:p>
        </p:txBody>
      </p:sp>
      <p:cxnSp>
        <p:nvCxnSpPr>
          <p:cNvPr id="50" name="Gerader Verbinder 26">
            <a:extLst>
              <a:ext uri="{FF2B5EF4-FFF2-40B4-BE49-F238E27FC236}">
                <a16:creationId xmlns:a16="http://schemas.microsoft.com/office/drawing/2014/main" id="{4187327C-CC24-0017-CEA8-EA9814F953F2}"/>
              </a:ext>
            </a:extLst>
          </p:cNvPr>
          <p:cNvCxnSpPr>
            <a:cxnSpLocks/>
          </p:cNvCxnSpPr>
          <p:nvPr/>
        </p:nvCxnSpPr>
        <p:spPr bwMode="gray">
          <a:xfrm flipV="1">
            <a:off x="6033011" y="3426000"/>
            <a:ext cx="0" cy="864000"/>
          </a:xfrm>
          <a:prstGeom prst="line">
            <a:avLst/>
          </a:prstGeom>
          <a:ln w="12700">
            <a:solidFill>
              <a:srgbClr val="9AA3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Ellipse 42">
            <a:extLst>
              <a:ext uri="{FF2B5EF4-FFF2-40B4-BE49-F238E27FC236}">
                <a16:creationId xmlns:a16="http://schemas.microsoft.com/office/drawing/2014/main" id="{1DB19308-761F-71FA-55D2-BFD57D0C60CF}"/>
              </a:ext>
            </a:extLst>
          </p:cNvPr>
          <p:cNvSpPr>
            <a:spLocks/>
          </p:cNvSpPr>
          <p:nvPr/>
        </p:nvSpPr>
        <p:spPr bwMode="gray">
          <a:xfrm>
            <a:off x="5992529" y="3373041"/>
            <a:ext cx="109728" cy="108000"/>
          </a:xfrm>
          <a:prstGeom prst="ellipse">
            <a:avLst/>
          </a:prstGeom>
          <a:solidFill>
            <a:srgbClr val="172477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8342094-D904-1539-526F-52C61C40664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460824" y="4957364"/>
            <a:ext cx="1314449" cy="1440712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823F52B-677E-D69D-DF74-0A00F320F6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460824" y="3426001"/>
            <a:ext cx="1306236" cy="864000"/>
          </a:xfrm>
          <a:prstGeom prst="rect">
            <a:avLst/>
          </a:prstGeom>
        </p:spPr>
        <p:txBody>
          <a:bodyPr lIns="7200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272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XX</a:t>
            </a:r>
          </a:p>
        </p:txBody>
      </p:sp>
      <p:cxnSp>
        <p:nvCxnSpPr>
          <p:cNvPr id="55" name="Gerader Verbinder 26">
            <a:extLst>
              <a:ext uri="{FF2B5EF4-FFF2-40B4-BE49-F238E27FC236}">
                <a16:creationId xmlns:a16="http://schemas.microsoft.com/office/drawing/2014/main" id="{45EFDA4D-5751-A634-7186-748E1747E9B1}"/>
              </a:ext>
            </a:extLst>
          </p:cNvPr>
          <p:cNvCxnSpPr>
            <a:cxnSpLocks/>
          </p:cNvCxnSpPr>
          <p:nvPr/>
        </p:nvCxnSpPr>
        <p:spPr bwMode="gray">
          <a:xfrm flipV="1">
            <a:off x="7460825" y="3426000"/>
            <a:ext cx="0" cy="864000"/>
          </a:xfrm>
          <a:prstGeom prst="line">
            <a:avLst/>
          </a:prstGeom>
          <a:ln w="12700">
            <a:solidFill>
              <a:srgbClr val="9AA3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Ellipse 42">
            <a:extLst>
              <a:ext uri="{FF2B5EF4-FFF2-40B4-BE49-F238E27FC236}">
                <a16:creationId xmlns:a16="http://schemas.microsoft.com/office/drawing/2014/main" id="{1252C4BC-9405-CABC-D7F7-E6C1ADD634C0}"/>
              </a:ext>
            </a:extLst>
          </p:cNvPr>
          <p:cNvSpPr>
            <a:spLocks/>
          </p:cNvSpPr>
          <p:nvPr/>
        </p:nvSpPr>
        <p:spPr bwMode="gray">
          <a:xfrm>
            <a:off x="7420343" y="3373041"/>
            <a:ext cx="109728" cy="108000"/>
          </a:xfrm>
          <a:prstGeom prst="ellipse">
            <a:avLst/>
          </a:prstGeom>
          <a:solidFill>
            <a:srgbClr val="172477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Online Image Placeholder 65">
            <a:extLst>
              <a:ext uri="{FF2B5EF4-FFF2-40B4-BE49-F238E27FC236}">
                <a16:creationId xmlns:a16="http://schemas.microsoft.com/office/drawing/2014/main" id="{97B8AE2F-1599-85D1-E38D-DDE722FF3765}"/>
              </a:ext>
            </a:extLst>
          </p:cNvPr>
          <p:cNvSpPr>
            <a:spLocks noGrp="1" noChangeAspect="1"/>
          </p:cNvSpPr>
          <p:nvPr userDrawn="1">
            <p:ph type="clipArt" sz="quarter" idx="26"/>
          </p:nvPr>
        </p:nvSpPr>
        <p:spPr>
          <a:xfrm>
            <a:off x="1794542" y="2925987"/>
            <a:ext cx="324000" cy="432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icon to add online image</a:t>
            </a:r>
          </a:p>
        </p:txBody>
      </p:sp>
      <p:sp>
        <p:nvSpPr>
          <p:cNvPr id="68" name="Online Image Placeholder 67">
            <a:extLst>
              <a:ext uri="{FF2B5EF4-FFF2-40B4-BE49-F238E27FC236}">
                <a16:creationId xmlns:a16="http://schemas.microsoft.com/office/drawing/2014/main" id="{93E75FA3-2AF9-291F-6C82-1CA6E9CC7CA8}"/>
              </a:ext>
            </a:extLst>
          </p:cNvPr>
          <p:cNvSpPr>
            <a:spLocks noGrp="1" noChangeAspect="1"/>
          </p:cNvSpPr>
          <p:nvPr userDrawn="1">
            <p:ph type="clipArt" sz="quarter" idx="27"/>
          </p:nvPr>
        </p:nvSpPr>
        <p:spPr>
          <a:xfrm>
            <a:off x="389214" y="2925987"/>
            <a:ext cx="324000" cy="432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online image</a:t>
            </a:r>
          </a:p>
        </p:txBody>
      </p:sp>
      <p:sp>
        <p:nvSpPr>
          <p:cNvPr id="70" name="Online Image Placeholder 69">
            <a:extLst>
              <a:ext uri="{FF2B5EF4-FFF2-40B4-BE49-F238E27FC236}">
                <a16:creationId xmlns:a16="http://schemas.microsoft.com/office/drawing/2014/main" id="{F7E88E63-5461-8B27-6430-0A5BD2A23A88}"/>
              </a:ext>
            </a:extLst>
          </p:cNvPr>
          <p:cNvSpPr>
            <a:spLocks noGrp="1" noChangeAspect="1"/>
          </p:cNvSpPr>
          <p:nvPr userDrawn="1">
            <p:ph type="clipArt" sz="quarter" idx="28"/>
          </p:nvPr>
        </p:nvSpPr>
        <p:spPr>
          <a:xfrm>
            <a:off x="3222355" y="2925987"/>
            <a:ext cx="324000" cy="432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icon to add online image</a:t>
            </a:r>
          </a:p>
        </p:txBody>
      </p:sp>
      <p:sp>
        <p:nvSpPr>
          <p:cNvPr id="72" name="Online Image Placeholder 71">
            <a:extLst>
              <a:ext uri="{FF2B5EF4-FFF2-40B4-BE49-F238E27FC236}">
                <a16:creationId xmlns:a16="http://schemas.microsoft.com/office/drawing/2014/main" id="{3D9829FC-CA80-A205-3DBD-173D55D8AFFC}"/>
              </a:ext>
            </a:extLst>
          </p:cNvPr>
          <p:cNvSpPr>
            <a:spLocks noGrp="1" noChangeAspect="1"/>
          </p:cNvSpPr>
          <p:nvPr userDrawn="1">
            <p:ph type="clipArt" sz="quarter" idx="29"/>
          </p:nvPr>
        </p:nvSpPr>
        <p:spPr>
          <a:xfrm>
            <a:off x="4627683" y="2925987"/>
            <a:ext cx="324000" cy="432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icon to add online image</a:t>
            </a:r>
          </a:p>
        </p:txBody>
      </p:sp>
      <p:sp>
        <p:nvSpPr>
          <p:cNvPr id="74" name="Online Image Placeholder 73">
            <a:extLst>
              <a:ext uri="{FF2B5EF4-FFF2-40B4-BE49-F238E27FC236}">
                <a16:creationId xmlns:a16="http://schemas.microsoft.com/office/drawing/2014/main" id="{74ED3080-AA2E-0062-01F4-C5EA98E3DA79}"/>
              </a:ext>
            </a:extLst>
          </p:cNvPr>
          <p:cNvSpPr>
            <a:spLocks noGrp="1" noChangeAspect="1"/>
          </p:cNvSpPr>
          <p:nvPr userDrawn="1">
            <p:ph type="clipArt" sz="quarter" idx="30"/>
          </p:nvPr>
        </p:nvSpPr>
        <p:spPr>
          <a:xfrm>
            <a:off x="6033010" y="2925987"/>
            <a:ext cx="324000" cy="432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icon to add online image</a:t>
            </a:r>
          </a:p>
        </p:txBody>
      </p:sp>
      <p:sp>
        <p:nvSpPr>
          <p:cNvPr id="76" name="Online Image Placeholder 75">
            <a:extLst>
              <a:ext uri="{FF2B5EF4-FFF2-40B4-BE49-F238E27FC236}">
                <a16:creationId xmlns:a16="http://schemas.microsoft.com/office/drawing/2014/main" id="{7BF82699-A2F3-2FF9-2A06-7EC3B70FA283}"/>
              </a:ext>
            </a:extLst>
          </p:cNvPr>
          <p:cNvSpPr>
            <a:spLocks noGrp="1" noChangeAspect="1"/>
          </p:cNvSpPr>
          <p:nvPr userDrawn="1">
            <p:ph type="clipArt" sz="quarter" idx="31"/>
          </p:nvPr>
        </p:nvSpPr>
        <p:spPr>
          <a:xfrm>
            <a:off x="7460824" y="2925987"/>
            <a:ext cx="324000" cy="432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icon to add online image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302007-D7F9-972D-195D-0F57119A0F7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89214" y="4403366"/>
            <a:ext cx="1306236" cy="553998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rgbClr val="17247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910837D-301F-5785-667C-5CAEC20AF4E1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794542" y="4403366"/>
            <a:ext cx="1306236" cy="553998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b="1" dirty="0">
                <a:solidFill>
                  <a:srgbClr val="17247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E7CA33D-991A-4FBB-DACA-D555287F5E19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3222355" y="4403366"/>
            <a:ext cx="1306236" cy="553998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b="1" dirty="0">
                <a:solidFill>
                  <a:srgbClr val="17247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F68BED2-08EE-A57F-F1EA-1ED371D5FF9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4627683" y="4403366"/>
            <a:ext cx="1306236" cy="553998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b="1" dirty="0">
                <a:solidFill>
                  <a:srgbClr val="17247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7F836E37-0EBC-9BEC-88A3-A755CD8393E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6033010" y="4403366"/>
            <a:ext cx="1306236" cy="553998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b="1" dirty="0">
                <a:solidFill>
                  <a:srgbClr val="17247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57090BE-48CB-F4F4-D470-E787145F3CEA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460824" y="4403366"/>
            <a:ext cx="1306236" cy="553998"/>
          </a:xfrm>
          <a:prstGeom prst="rect">
            <a:avLst/>
          </a:prstGeom>
        </p:spPr>
        <p:txBody>
          <a:bodyPr lIns="7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b="1" dirty="0">
                <a:solidFill>
                  <a:srgbClr val="17247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6" name="Title 25">
            <a:extLst>
              <a:ext uri="{FF2B5EF4-FFF2-40B4-BE49-F238E27FC236}">
                <a16:creationId xmlns:a16="http://schemas.microsoft.com/office/drawing/2014/main" id="{A2C2021B-CDF6-BF83-633D-670DA2B5A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138288"/>
            <a:ext cx="4143376" cy="313932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2A110A48-4BFE-0E91-2888-BE09794D852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AECC578-0004-3BD0-F0F9-08B4686F4DF4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B600365-38DD-6F01-7FE7-1E6DC6E3A23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3300333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B60CE5E-0DCC-01DF-7376-43381D6F66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719200" y="298800"/>
            <a:ext cx="54000" cy="540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buNone/>
              <a:defRPr sz="400">
                <a:noFill/>
              </a:defRPr>
            </a:lvl1pPr>
          </a:lstStyle>
          <a:p>
            <a:pPr lvl="0"/>
            <a:r>
              <a:rPr lang="en-GB" dirty="0"/>
              <a:t> </a:t>
            </a:r>
            <a:endParaRPr lang="en-US" dirty="0"/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CBD2453D-43CB-F00B-9E58-A1FC78C5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C3D5C52-A3CC-2A0E-4A93-50E9C1DEBE48}"/>
              </a:ext>
            </a:extLst>
          </p:cNvPr>
          <p:cNvCxnSpPr>
            <a:cxnSpLocks/>
          </p:cNvCxnSpPr>
          <p:nvPr userDrawn="1"/>
        </p:nvCxnSpPr>
        <p:spPr>
          <a:xfrm>
            <a:off x="381000" y="958868"/>
            <a:ext cx="8382001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5956D99D-B97C-B7F4-59B9-AB67FADAA6F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BD3D6B-426A-F1F9-1DC5-BFFD24C96D8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26741" y="253344"/>
            <a:ext cx="2631688" cy="1554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buFontTx/>
              <a:buNone/>
              <a:defRPr sz="1000">
                <a:solidFill>
                  <a:schemeClr val="bg1"/>
                </a:solidFill>
              </a:defRPr>
            </a:lvl1pPr>
            <a:lvl2pPr>
              <a:buFontTx/>
              <a:buNone/>
              <a:defRPr sz="20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2000">
                <a:solidFill>
                  <a:schemeClr val="bg1"/>
                </a:solidFill>
              </a:defRPr>
            </a:lvl4pPr>
            <a:lvl5pPr>
              <a:buFontTx/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5F555-4721-9382-810A-9FAC4638B5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14246427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Slide">
    <p:bg>
      <p:bgPr>
        <a:gradFill>
          <a:gsLst>
            <a:gs pos="69000">
              <a:srgbClr val="051243"/>
            </a:gs>
            <a:gs pos="99000">
              <a:srgbClr val="172477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black and white dotted background&#10;&#10;AI-generated content may be incorrect.">
            <a:extLst>
              <a:ext uri="{FF2B5EF4-FFF2-40B4-BE49-F238E27FC236}">
                <a16:creationId xmlns:a16="http://schemas.microsoft.com/office/drawing/2014/main" id="{5312D349-A4BB-4274-3FEE-7CF02B740F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0" y="9622"/>
            <a:ext cx="91313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F9179A-4D63-F450-8D47-9E48CAA2E6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972" y="2819591"/>
            <a:ext cx="5660053" cy="1464730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36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63A4AA1B-7EB4-AF92-2FFF-AE8B5B74DA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C0BD0FD4-E691-D8C4-C4B1-54249174129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tIns="0" rIns="0" b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B6D2D25-512C-05A6-DB71-A278447CD2A8}"/>
              </a:ext>
            </a:extLst>
          </p:cNvPr>
          <p:cNvCxnSpPr>
            <a:cxnSpLocks/>
          </p:cNvCxnSpPr>
          <p:nvPr userDrawn="1"/>
        </p:nvCxnSpPr>
        <p:spPr>
          <a:xfrm>
            <a:off x="381972" y="2472739"/>
            <a:ext cx="5543550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AB0A8327-F228-793D-9436-BA9E56705D0F}"/>
              </a:ext>
            </a:extLst>
          </p:cNvPr>
          <p:cNvGrpSpPr/>
          <p:nvPr userDrawn="1"/>
        </p:nvGrpSpPr>
        <p:grpSpPr>
          <a:xfrm>
            <a:off x="381972" y="651418"/>
            <a:ext cx="1933831" cy="393535"/>
            <a:chOff x="3330915" y="2072986"/>
            <a:chExt cx="1110569" cy="226001"/>
          </a:xfrm>
          <a:solidFill>
            <a:schemeClr val="bg1"/>
          </a:solidFill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9256E3FE-5680-62AA-A956-6F38468B33D4}"/>
                </a:ext>
              </a:extLst>
            </p:cNvPr>
            <p:cNvSpPr/>
            <p:nvPr/>
          </p:nvSpPr>
          <p:spPr>
            <a:xfrm>
              <a:off x="3330915" y="2078064"/>
              <a:ext cx="224800" cy="215151"/>
            </a:xfrm>
            <a:custGeom>
              <a:avLst/>
              <a:gdLst>
                <a:gd name="csX0" fmla="*/ 224800 w 224800"/>
                <a:gd name="csY0" fmla="*/ 215152 h 215151"/>
                <a:gd name="csX1" fmla="*/ 150516 w 224800"/>
                <a:gd name="csY1" fmla="*/ 215152 h 215151"/>
                <a:gd name="csX2" fmla="*/ 162461 w 224800"/>
                <a:gd name="csY2" fmla="*/ 201272 h 215151"/>
                <a:gd name="csX3" fmla="*/ 157289 w 224800"/>
                <a:gd name="csY3" fmla="*/ 182860 h 215151"/>
                <a:gd name="csX4" fmla="*/ 147592 w 224800"/>
                <a:gd name="csY4" fmla="*/ 157342 h 215151"/>
                <a:gd name="csX5" fmla="*/ 62379 w 224800"/>
                <a:gd name="csY5" fmla="*/ 157342 h 215151"/>
                <a:gd name="csX6" fmla="*/ 53582 w 224800"/>
                <a:gd name="csY6" fmla="*/ 181886 h 215151"/>
                <a:gd name="csX7" fmla="*/ 49097 w 224800"/>
                <a:gd name="csY7" fmla="*/ 199640 h 215151"/>
                <a:gd name="csX8" fmla="*/ 62664 w 224800"/>
                <a:gd name="csY8" fmla="*/ 215152 h 215151"/>
                <a:gd name="csX9" fmla="*/ 0 w 224800"/>
                <a:gd name="csY9" fmla="*/ 215152 h 215151"/>
                <a:gd name="csX10" fmla="*/ 8720 w 224800"/>
                <a:gd name="csY10" fmla="*/ 210307 h 215151"/>
                <a:gd name="csX11" fmla="*/ 28738 w 224800"/>
                <a:gd name="csY11" fmla="*/ 176056 h 215151"/>
                <a:gd name="csX12" fmla="*/ 97225 w 224800"/>
                <a:gd name="csY12" fmla="*/ 0 h 215151"/>
                <a:gd name="csX13" fmla="*/ 124990 w 224800"/>
                <a:gd name="csY13" fmla="*/ 0 h 215151"/>
                <a:gd name="csX14" fmla="*/ 194742 w 224800"/>
                <a:gd name="csY14" fmla="*/ 176719 h 215151"/>
                <a:gd name="csX15" fmla="*/ 224801 w 224800"/>
                <a:gd name="csY15" fmla="*/ 215152 h 215151"/>
                <a:gd name="csX16" fmla="*/ 139218 w 224800"/>
                <a:gd name="csY16" fmla="*/ 135711 h 215151"/>
                <a:gd name="csX17" fmla="*/ 104569 w 224800"/>
                <a:gd name="csY17" fmla="*/ 46077 h 215151"/>
                <a:gd name="csX18" fmla="*/ 70433 w 224800"/>
                <a:gd name="csY18" fmla="*/ 135711 h 215151"/>
                <a:gd name="csX19" fmla="*/ 139218 w 224800"/>
                <a:gd name="csY19" fmla="*/ 135711 h 2151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224800" h="215151">
                  <a:moveTo>
                    <a:pt x="224800" y="215152"/>
                  </a:moveTo>
                  <a:lnTo>
                    <a:pt x="150516" y="215152"/>
                  </a:lnTo>
                  <a:cubicBezTo>
                    <a:pt x="158466" y="214081"/>
                    <a:pt x="162461" y="209452"/>
                    <a:pt x="162461" y="201272"/>
                  </a:cubicBezTo>
                  <a:cubicBezTo>
                    <a:pt x="162461" y="198031"/>
                    <a:pt x="160730" y="191903"/>
                    <a:pt x="157289" y="182860"/>
                  </a:cubicBezTo>
                  <a:lnTo>
                    <a:pt x="147592" y="157342"/>
                  </a:lnTo>
                  <a:lnTo>
                    <a:pt x="62379" y="157342"/>
                  </a:lnTo>
                  <a:lnTo>
                    <a:pt x="53582" y="181886"/>
                  </a:lnTo>
                  <a:cubicBezTo>
                    <a:pt x="50596" y="190065"/>
                    <a:pt x="49097" y="195986"/>
                    <a:pt x="49097" y="199640"/>
                  </a:cubicBezTo>
                  <a:cubicBezTo>
                    <a:pt x="49097" y="208911"/>
                    <a:pt x="53635" y="214081"/>
                    <a:pt x="62664" y="215152"/>
                  </a:cubicBezTo>
                  <a:lnTo>
                    <a:pt x="0" y="215152"/>
                  </a:lnTo>
                  <a:cubicBezTo>
                    <a:pt x="2799" y="214520"/>
                    <a:pt x="5710" y="212895"/>
                    <a:pt x="8720" y="210307"/>
                  </a:cubicBezTo>
                  <a:cubicBezTo>
                    <a:pt x="15815" y="203845"/>
                    <a:pt x="22490" y="192443"/>
                    <a:pt x="28738" y="176056"/>
                  </a:cubicBezTo>
                  <a:lnTo>
                    <a:pt x="97225" y="0"/>
                  </a:lnTo>
                  <a:lnTo>
                    <a:pt x="124990" y="0"/>
                  </a:lnTo>
                  <a:lnTo>
                    <a:pt x="194742" y="176719"/>
                  </a:lnTo>
                  <a:cubicBezTo>
                    <a:pt x="203992" y="199973"/>
                    <a:pt x="214030" y="212797"/>
                    <a:pt x="224801" y="215152"/>
                  </a:cubicBezTo>
                  <a:moveTo>
                    <a:pt x="139218" y="135711"/>
                  </a:moveTo>
                  <a:lnTo>
                    <a:pt x="104569" y="46077"/>
                  </a:lnTo>
                  <a:lnTo>
                    <a:pt x="70433" y="135711"/>
                  </a:lnTo>
                  <a:lnTo>
                    <a:pt x="139218" y="135711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7659C37B-92B8-60E9-CECB-24EB085902F6}"/>
                </a:ext>
              </a:extLst>
            </p:cNvPr>
            <p:cNvSpPr/>
            <p:nvPr/>
          </p:nvSpPr>
          <p:spPr>
            <a:xfrm>
              <a:off x="3537477" y="2099067"/>
              <a:ext cx="102697" cy="199410"/>
            </a:xfrm>
            <a:custGeom>
              <a:avLst/>
              <a:gdLst>
                <a:gd name="csX0" fmla="*/ 102698 w 102697"/>
                <a:gd name="csY0" fmla="*/ 157345 h 199410"/>
                <a:gd name="csX1" fmla="*/ 60065 w 102697"/>
                <a:gd name="csY1" fmla="*/ 199411 h 199410"/>
                <a:gd name="csX2" fmla="*/ 33404 w 102697"/>
                <a:gd name="csY2" fmla="*/ 188403 h 199410"/>
                <a:gd name="csX3" fmla="*/ 23547 w 102697"/>
                <a:gd name="csY3" fmla="*/ 159005 h 199410"/>
                <a:gd name="csX4" fmla="*/ 23547 w 102697"/>
                <a:gd name="csY4" fmla="*/ 63996 h 199410"/>
                <a:gd name="csX5" fmla="*/ 0 w 102697"/>
                <a:gd name="csY5" fmla="*/ 63996 h 199410"/>
                <a:gd name="csX6" fmla="*/ 55574 w 102697"/>
                <a:gd name="csY6" fmla="*/ 0 h 199410"/>
                <a:gd name="csX7" fmla="*/ 55574 w 102697"/>
                <a:gd name="csY7" fmla="*/ 43032 h 199410"/>
                <a:gd name="csX8" fmla="*/ 97534 w 102697"/>
                <a:gd name="csY8" fmla="*/ 43032 h 199410"/>
                <a:gd name="csX9" fmla="*/ 97534 w 102697"/>
                <a:gd name="csY9" fmla="*/ 63996 h 199410"/>
                <a:gd name="csX10" fmla="*/ 55574 w 102697"/>
                <a:gd name="csY10" fmla="*/ 63996 h 199410"/>
                <a:gd name="csX11" fmla="*/ 55574 w 102697"/>
                <a:gd name="csY11" fmla="*/ 148937 h 199410"/>
                <a:gd name="csX12" fmla="*/ 73965 w 102697"/>
                <a:gd name="csY12" fmla="*/ 174132 h 199410"/>
                <a:gd name="csX13" fmla="*/ 102697 w 102697"/>
                <a:gd name="csY13" fmla="*/ 157345 h 1994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02697" h="199410">
                  <a:moveTo>
                    <a:pt x="102698" y="157345"/>
                  </a:moveTo>
                  <a:cubicBezTo>
                    <a:pt x="98175" y="185390"/>
                    <a:pt x="83974" y="199411"/>
                    <a:pt x="60065" y="199411"/>
                  </a:cubicBezTo>
                  <a:cubicBezTo>
                    <a:pt x="48871" y="199411"/>
                    <a:pt x="39962" y="195735"/>
                    <a:pt x="33404" y="188403"/>
                  </a:cubicBezTo>
                  <a:cubicBezTo>
                    <a:pt x="26837" y="181100"/>
                    <a:pt x="23547" y="171293"/>
                    <a:pt x="23547" y="159005"/>
                  </a:cubicBezTo>
                  <a:lnTo>
                    <a:pt x="23547" y="63996"/>
                  </a:lnTo>
                  <a:lnTo>
                    <a:pt x="0" y="63996"/>
                  </a:lnTo>
                  <a:lnTo>
                    <a:pt x="55574" y="0"/>
                  </a:lnTo>
                  <a:lnTo>
                    <a:pt x="55574" y="43032"/>
                  </a:lnTo>
                  <a:lnTo>
                    <a:pt x="97534" y="43032"/>
                  </a:lnTo>
                  <a:lnTo>
                    <a:pt x="97534" y="63996"/>
                  </a:lnTo>
                  <a:lnTo>
                    <a:pt x="55574" y="63996"/>
                  </a:lnTo>
                  <a:lnTo>
                    <a:pt x="55574" y="148937"/>
                  </a:lnTo>
                  <a:cubicBezTo>
                    <a:pt x="55574" y="165716"/>
                    <a:pt x="61705" y="174132"/>
                    <a:pt x="73965" y="174132"/>
                  </a:cubicBezTo>
                  <a:cubicBezTo>
                    <a:pt x="85377" y="174132"/>
                    <a:pt x="94944" y="168523"/>
                    <a:pt x="102697" y="15734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80AE667-5202-3607-771C-A6B9D92FDEC3}"/>
                </a:ext>
              </a:extLst>
            </p:cNvPr>
            <p:cNvSpPr/>
            <p:nvPr/>
          </p:nvSpPr>
          <p:spPr>
            <a:xfrm>
              <a:off x="3644681" y="2135324"/>
              <a:ext cx="108826" cy="157893"/>
            </a:xfrm>
            <a:custGeom>
              <a:avLst/>
              <a:gdLst>
                <a:gd name="csX0" fmla="*/ 108826 w 108826"/>
                <a:gd name="csY0" fmla="*/ 48074 h 157893"/>
                <a:gd name="csX1" fmla="*/ 83942 w 108826"/>
                <a:gd name="csY1" fmla="*/ 32264 h 157893"/>
                <a:gd name="csX2" fmla="*/ 60986 w 108826"/>
                <a:gd name="csY2" fmla="*/ 46465 h 157893"/>
                <a:gd name="csX3" fmla="*/ 50657 w 108826"/>
                <a:gd name="csY3" fmla="*/ 87807 h 157893"/>
                <a:gd name="csX4" fmla="*/ 50657 w 108826"/>
                <a:gd name="csY4" fmla="*/ 126895 h 157893"/>
                <a:gd name="csX5" fmla="*/ 65881 w 108826"/>
                <a:gd name="csY5" fmla="*/ 157894 h 157893"/>
                <a:gd name="csX6" fmla="*/ 4189 w 108826"/>
                <a:gd name="csY6" fmla="*/ 157894 h 157893"/>
                <a:gd name="csX7" fmla="*/ 18977 w 108826"/>
                <a:gd name="csY7" fmla="*/ 126895 h 157893"/>
                <a:gd name="csX8" fmla="*/ 18977 w 108826"/>
                <a:gd name="csY8" fmla="*/ 46806 h 157893"/>
                <a:gd name="csX9" fmla="*/ 3532 w 108826"/>
                <a:gd name="csY9" fmla="*/ 20314 h 157893"/>
                <a:gd name="csX10" fmla="*/ 0 w 108826"/>
                <a:gd name="csY10" fmla="*/ 20314 h 157893"/>
                <a:gd name="csX11" fmla="*/ 49646 w 108826"/>
                <a:gd name="csY11" fmla="*/ 0 h 157893"/>
                <a:gd name="csX12" fmla="*/ 49646 w 108826"/>
                <a:gd name="csY12" fmla="*/ 37112 h 157893"/>
                <a:gd name="csX13" fmla="*/ 66449 w 108826"/>
                <a:gd name="csY13" fmla="*/ 12510 h 157893"/>
                <a:gd name="csX14" fmla="*/ 93309 w 108826"/>
                <a:gd name="csY14" fmla="*/ 1188 h 157893"/>
                <a:gd name="csX15" fmla="*/ 108826 w 108826"/>
                <a:gd name="csY15" fmla="*/ 5058 h 157893"/>
                <a:gd name="csX16" fmla="*/ 108826 w 108826"/>
                <a:gd name="csY16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08826" h="157893">
                  <a:moveTo>
                    <a:pt x="108826" y="48074"/>
                  </a:moveTo>
                  <a:cubicBezTo>
                    <a:pt x="103236" y="37522"/>
                    <a:pt x="94929" y="32264"/>
                    <a:pt x="83942" y="32264"/>
                  </a:cubicBezTo>
                  <a:cubicBezTo>
                    <a:pt x="74887" y="32264"/>
                    <a:pt x="67229" y="36997"/>
                    <a:pt x="60986" y="46465"/>
                  </a:cubicBezTo>
                  <a:cubicBezTo>
                    <a:pt x="54083" y="56818"/>
                    <a:pt x="50657" y="70593"/>
                    <a:pt x="50657" y="87807"/>
                  </a:cubicBezTo>
                  <a:lnTo>
                    <a:pt x="50657" y="126895"/>
                  </a:lnTo>
                  <a:cubicBezTo>
                    <a:pt x="50657" y="145847"/>
                    <a:pt x="55715" y="156184"/>
                    <a:pt x="65881" y="157894"/>
                  </a:cubicBezTo>
                  <a:lnTo>
                    <a:pt x="4189" y="157894"/>
                  </a:lnTo>
                  <a:cubicBezTo>
                    <a:pt x="14036" y="156184"/>
                    <a:pt x="18977" y="145847"/>
                    <a:pt x="18977" y="126895"/>
                  </a:cubicBezTo>
                  <a:lnTo>
                    <a:pt x="18977" y="46806"/>
                  </a:lnTo>
                  <a:cubicBezTo>
                    <a:pt x="18977" y="29148"/>
                    <a:pt x="13828" y="20314"/>
                    <a:pt x="3532" y="20314"/>
                  </a:cubicBezTo>
                  <a:lnTo>
                    <a:pt x="0" y="20314"/>
                  </a:lnTo>
                  <a:lnTo>
                    <a:pt x="49646" y="0"/>
                  </a:lnTo>
                  <a:lnTo>
                    <a:pt x="49646" y="37112"/>
                  </a:lnTo>
                  <a:cubicBezTo>
                    <a:pt x="53311" y="27611"/>
                    <a:pt x="58920" y="19427"/>
                    <a:pt x="66449" y="12510"/>
                  </a:cubicBezTo>
                  <a:cubicBezTo>
                    <a:pt x="74863" y="4970"/>
                    <a:pt x="83828" y="1188"/>
                    <a:pt x="93309" y="1188"/>
                  </a:cubicBezTo>
                  <a:cubicBezTo>
                    <a:pt x="98916" y="1188"/>
                    <a:pt x="104093" y="2472"/>
                    <a:pt x="108826" y="5058"/>
                  </a:cubicBezTo>
                  <a:lnTo>
                    <a:pt x="108826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1681ACF6-1BDC-5D00-767C-325C2AAED441}"/>
                </a:ext>
              </a:extLst>
            </p:cNvPr>
            <p:cNvSpPr/>
            <p:nvPr/>
          </p:nvSpPr>
          <p:spPr>
            <a:xfrm>
              <a:off x="3759930" y="2073313"/>
              <a:ext cx="68156" cy="219902"/>
            </a:xfrm>
            <a:custGeom>
              <a:avLst/>
              <a:gdLst>
                <a:gd name="csX0" fmla="*/ 68156 w 68156"/>
                <a:gd name="csY0" fmla="*/ 219903 h 219902"/>
                <a:gd name="csX1" fmla="*/ 5180 w 68156"/>
                <a:gd name="csY1" fmla="*/ 219903 h 219902"/>
                <a:gd name="csX2" fmla="*/ 20657 w 68156"/>
                <a:gd name="csY2" fmla="*/ 188904 h 219902"/>
                <a:gd name="csX3" fmla="*/ 20657 w 68156"/>
                <a:gd name="csY3" fmla="*/ 110427 h 219902"/>
                <a:gd name="csX4" fmla="*/ 3881 w 68156"/>
                <a:gd name="csY4" fmla="*/ 83289 h 219902"/>
                <a:gd name="csX5" fmla="*/ 0 w 68156"/>
                <a:gd name="csY5" fmla="*/ 83289 h 219902"/>
                <a:gd name="csX6" fmla="*/ 52687 w 68156"/>
                <a:gd name="csY6" fmla="*/ 62012 h 219902"/>
                <a:gd name="csX7" fmla="*/ 52687 w 68156"/>
                <a:gd name="csY7" fmla="*/ 188909 h 219902"/>
                <a:gd name="csX8" fmla="*/ 68156 w 68156"/>
                <a:gd name="csY8" fmla="*/ 219903 h 219902"/>
                <a:gd name="csX9" fmla="*/ 55566 w 68156"/>
                <a:gd name="csY9" fmla="*/ 20660 h 219902"/>
                <a:gd name="csX10" fmla="*/ 49744 w 68156"/>
                <a:gd name="csY10" fmla="*/ 35663 h 219902"/>
                <a:gd name="csX11" fmla="*/ 34233 w 68156"/>
                <a:gd name="csY11" fmla="*/ 41631 h 219902"/>
                <a:gd name="csX12" fmla="*/ 18521 w 68156"/>
                <a:gd name="csY12" fmla="*/ 35663 h 219902"/>
                <a:gd name="csX13" fmla="*/ 12526 w 68156"/>
                <a:gd name="csY13" fmla="*/ 20660 h 219902"/>
                <a:gd name="csX14" fmla="*/ 18521 w 68156"/>
                <a:gd name="csY14" fmla="*/ 5977 h 219902"/>
                <a:gd name="csX15" fmla="*/ 34233 w 68156"/>
                <a:gd name="csY15" fmla="*/ 0 h 219902"/>
                <a:gd name="csX16" fmla="*/ 49744 w 68156"/>
                <a:gd name="csY16" fmla="*/ 5806 h 219902"/>
                <a:gd name="csX17" fmla="*/ 55566 w 68156"/>
                <a:gd name="csY17" fmla="*/ 20660 h 2199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68156" h="219902">
                  <a:moveTo>
                    <a:pt x="68156" y="219903"/>
                  </a:moveTo>
                  <a:lnTo>
                    <a:pt x="5180" y="219903"/>
                  </a:lnTo>
                  <a:cubicBezTo>
                    <a:pt x="15498" y="218198"/>
                    <a:pt x="20657" y="207861"/>
                    <a:pt x="20657" y="188904"/>
                  </a:cubicBezTo>
                  <a:lnTo>
                    <a:pt x="20657" y="110427"/>
                  </a:lnTo>
                  <a:cubicBezTo>
                    <a:pt x="20657" y="92332"/>
                    <a:pt x="15077" y="83289"/>
                    <a:pt x="3881" y="83289"/>
                  </a:cubicBezTo>
                  <a:lnTo>
                    <a:pt x="0" y="83289"/>
                  </a:lnTo>
                  <a:lnTo>
                    <a:pt x="52687" y="62012"/>
                  </a:lnTo>
                  <a:lnTo>
                    <a:pt x="52687" y="188909"/>
                  </a:lnTo>
                  <a:cubicBezTo>
                    <a:pt x="52687" y="207638"/>
                    <a:pt x="57831" y="217967"/>
                    <a:pt x="68156" y="219903"/>
                  </a:cubicBezTo>
                  <a:moveTo>
                    <a:pt x="55566" y="20660"/>
                  </a:moveTo>
                  <a:cubicBezTo>
                    <a:pt x="55566" y="26679"/>
                    <a:pt x="53619" y="31678"/>
                    <a:pt x="49744" y="35663"/>
                  </a:cubicBezTo>
                  <a:cubicBezTo>
                    <a:pt x="45869" y="39634"/>
                    <a:pt x="40683" y="41631"/>
                    <a:pt x="34233" y="41631"/>
                  </a:cubicBezTo>
                  <a:cubicBezTo>
                    <a:pt x="27750" y="41631"/>
                    <a:pt x="22506" y="39634"/>
                    <a:pt x="18521" y="35663"/>
                  </a:cubicBezTo>
                  <a:cubicBezTo>
                    <a:pt x="14526" y="31678"/>
                    <a:pt x="12526" y="26679"/>
                    <a:pt x="12526" y="20660"/>
                  </a:cubicBezTo>
                  <a:cubicBezTo>
                    <a:pt x="12526" y="14854"/>
                    <a:pt x="14527" y="9969"/>
                    <a:pt x="18521" y="5977"/>
                  </a:cubicBezTo>
                  <a:cubicBezTo>
                    <a:pt x="22506" y="2003"/>
                    <a:pt x="27750" y="0"/>
                    <a:pt x="34233" y="0"/>
                  </a:cubicBezTo>
                  <a:cubicBezTo>
                    <a:pt x="40683" y="0"/>
                    <a:pt x="45869" y="1944"/>
                    <a:pt x="49744" y="5806"/>
                  </a:cubicBezTo>
                  <a:cubicBezTo>
                    <a:pt x="53619" y="9663"/>
                    <a:pt x="55566" y="14638"/>
                    <a:pt x="55566" y="20660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FFC2165B-5B3A-19F9-1F65-96AD51CA44EA}"/>
                </a:ext>
              </a:extLst>
            </p:cNvPr>
            <p:cNvSpPr/>
            <p:nvPr/>
          </p:nvSpPr>
          <p:spPr>
            <a:xfrm>
              <a:off x="3922829" y="2159500"/>
              <a:ext cx="57316" cy="57329"/>
            </a:xfrm>
            <a:custGeom>
              <a:avLst/>
              <a:gdLst>
                <a:gd name="csX0" fmla="*/ 57316 w 57316"/>
                <a:gd name="csY0" fmla="*/ 28655 h 57329"/>
                <a:gd name="csX1" fmla="*/ 28658 w 57316"/>
                <a:gd name="csY1" fmla="*/ 57329 h 57329"/>
                <a:gd name="csX2" fmla="*/ 0 w 57316"/>
                <a:gd name="csY2" fmla="*/ 28655 h 57329"/>
                <a:gd name="csX3" fmla="*/ 28658 w 57316"/>
                <a:gd name="csY3" fmla="*/ 0 h 57329"/>
                <a:gd name="csX4" fmla="*/ 57316 w 57316"/>
                <a:gd name="csY4" fmla="*/ 28655 h 57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7316" h="57329">
                  <a:moveTo>
                    <a:pt x="57316" y="28655"/>
                  </a:moveTo>
                  <a:cubicBezTo>
                    <a:pt x="57316" y="44473"/>
                    <a:pt x="44457" y="57329"/>
                    <a:pt x="28658" y="57329"/>
                  </a:cubicBezTo>
                  <a:cubicBezTo>
                    <a:pt x="12814" y="57329"/>
                    <a:pt x="0" y="44473"/>
                    <a:pt x="0" y="28655"/>
                  </a:cubicBezTo>
                  <a:cubicBezTo>
                    <a:pt x="0" y="12819"/>
                    <a:pt x="12814" y="0"/>
                    <a:pt x="28658" y="0"/>
                  </a:cubicBezTo>
                  <a:cubicBezTo>
                    <a:pt x="44457" y="0"/>
                    <a:pt x="57316" y="12819"/>
                    <a:pt x="57316" y="2865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BF1EAB0D-31DC-CDDB-56CE-B8AA9524C0F6}"/>
                </a:ext>
              </a:extLst>
            </p:cNvPr>
            <p:cNvSpPr/>
            <p:nvPr/>
          </p:nvSpPr>
          <p:spPr>
            <a:xfrm>
              <a:off x="3839567" y="2072986"/>
              <a:ext cx="176990" cy="225139"/>
            </a:xfrm>
            <a:custGeom>
              <a:avLst/>
              <a:gdLst>
                <a:gd name="csX0" fmla="*/ 176990 w 176990"/>
                <a:gd name="csY0" fmla="*/ 194745 h 225139"/>
                <a:gd name="csX1" fmla="*/ 107228 w 176990"/>
                <a:gd name="csY1" fmla="*/ 225139 h 225139"/>
                <a:gd name="csX2" fmla="*/ 26501 w 176990"/>
                <a:gd name="csY2" fmla="*/ 191876 h 225139"/>
                <a:gd name="csX3" fmla="*/ 0 w 176990"/>
                <a:gd name="csY3" fmla="*/ 117251 h 225139"/>
                <a:gd name="csX4" fmla="*/ 29087 w 176990"/>
                <a:gd name="csY4" fmla="*/ 36829 h 225139"/>
                <a:gd name="csX5" fmla="*/ 115634 w 176990"/>
                <a:gd name="csY5" fmla="*/ 0 h 225139"/>
                <a:gd name="csX6" fmla="*/ 172476 w 176990"/>
                <a:gd name="csY6" fmla="*/ 13218 h 225139"/>
                <a:gd name="csX7" fmla="*/ 172476 w 176990"/>
                <a:gd name="csY7" fmla="*/ 70060 h 225139"/>
                <a:gd name="csX8" fmla="*/ 111098 w 176990"/>
                <a:gd name="csY8" fmla="*/ 24836 h 225139"/>
                <a:gd name="csX9" fmla="*/ 56528 w 176990"/>
                <a:gd name="csY9" fmla="*/ 51627 h 225139"/>
                <a:gd name="csX10" fmla="*/ 38132 w 176990"/>
                <a:gd name="csY10" fmla="*/ 111074 h 225139"/>
                <a:gd name="csX11" fmla="*/ 56861 w 176990"/>
                <a:gd name="csY11" fmla="*/ 171467 h 225139"/>
                <a:gd name="csX12" fmla="*/ 112734 w 176990"/>
                <a:gd name="csY12" fmla="*/ 198923 h 225139"/>
                <a:gd name="csX13" fmla="*/ 147270 w 176990"/>
                <a:gd name="csY13" fmla="*/ 189871 h 225139"/>
                <a:gd name="csX14" fmla="*/ 176991 w 176990"/>
                <a:gd name="csY14" fmla="*/ 165652 h 225139"/>
                <a:gd name="csX15" fmla="*/ 176991 w 176990"/>
                <a:gd name="csY15" fmla="*/ 194745 h 225139"/>
                <a:gd name="csX16" fmla="*/ 176990 w 176990"/>
                <a:gd name="csY16" fmla="*/ 194745 h 2251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76990" h="225139">
                  <a:moveTo>
                    <a:pt x="176990" y="194745"/>
                  </a:moveTo>
                  <a:cubicBezTo>
                    <a:pt x="159787" y="215010"/>
                    <a:pt x="136515" y="225139"/>
                    <a:pt x="107228" y="225139"/>
                  </a:cubicBezTo>
                  <a:cubicBezTo>
                    <a:pt x="73216" y="225139"/>
                    <a:pt x="46314" y="214068"/>
                    <a:pt x="26501" y="191876"/>
                  </a:cubicBezTo>
                  <a:cubicBezTo>
                    <a:pt x="8835" y="171637"/>
                    <a:pt x="0" y="146766"/>
                    <a:pt x="0" y="117251"/>
                  </a:cubicBezTo>
                  <a:cubicBezTo>
                    <a:pt x="0" y="85820"/>
                    <a:pt x="9684" y="59002"/>
                    <a:pt x="29087" y="36829"/>
                  </a:cubicBezTo>
                  <a:cubicBezTo>
                    <a:pt x="50810" y="12270"/>
                    <a:pt x="79699" y="0"/>
                    <a:pt x="115634" y="0"/>
                  </a:cubicBezTo>
                  <a:cubicBezTo>
                    <a:pt x="137586" y="0"/>
                    <a:pt x="156506" y="4405"/>
                    <a:pt x="172476" y="13218"/>
                  </a:cubicBezTo>
                  <a:lnTo>
                    <a:pt x="172476" y="70060"/>
                  </a:lnTo>
                  <a:cubicBezTo>
                    <a:pt x="162355" y="39911"/>
                    <a:pt x="141903" y="24836"/>
                    <a:pt x="111098" y="24836"/>
                  </a:cubicBezTo>
                  <a:cubicBezTo>
                    <a:pt x="88291" y="24836"/>
                    <a:pt x="70095" y="33764"/>
                    <a:pt x="56528" y="51627"/>
                  </a:cubicBezTo>
                  <a:cubicBezTo>
                    <a:pt x="44268" y="67797"/>
                    <a:pt x="38132" y="87596"/>
                    <a:pt x="38132" y="111074"/>
                  </a:cubicBezTo>
                  <a:cubicBezTo>
                    <a:pt x="38132" y="134765"/>
                    <a:pt x="44370" y="154887"/>
                    <a:pt x="56861" y="171467"/>
                  </a:cubicBezTo>
                  <a:cubicBezTo>
                    <a:pt x="70649" y="189775"/>
                    <a:pt x="89250" y="198923"/>
                    <a:pt x="112734" y="198923"/>
                  </a:cubicBezTo>
                  <a:cubicBezTo>
                    <a:pt x="124117" y="198923"/>
                    <a:pt x="135639" y="195909"/>
                    <a:pt x="147270" y="189871"/>
                  </a:cubicBezTo>
                  <a:cubicBezTo>
                    <a:pt x="158893" y="183854"/>
                    <a:pt x="168814" y="175787"/>
                    <a:pt x="176991" y="165652"/>
                  </a:cubicBezTo>
                  <a:lnTo>
                    <a:pt x="176991" y="194745"/>
                  </a:lnTo>
                  <a:lnTo>
                    <a:pt x="176990" y="194745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0DE8E273-BC44-B558-C09A-6D2ECE3A6CC9}"/>
                </a:ext>
              </a:extLst>
            </p:cNvPr>
            <p:cNvSpPr/>
            <p:nvPr/>
          </p:nvSpPr>
          <p:spPr>
            <a:xfrm>
              <a:off x="4026222" y="2142098"/>
              <a:ext cx="163719" cy="156889"/>
            </a:xfrm>
            <a:custGeom>
              <a:avLst/>
              <a:gdLst>
                <a:gd name="csX0" fmla="*/ 163719 w 163719"/>
                <a:gd name="csY0" fmla="*/ 136262 h 156889"/>
                <a:gd name="csX1" fmla="*/ 112323 w 163719"/>
                <a:gd name="csY1" fmla="*/ 156890 h 156889"/>
                <a:gd name="csX2" fmla="*/ 111306 w 163719"/>
                <a:gd name="csY2" fmla="*/ 129481 h 156889"/>
                <a:gd name="csX3" fmla="*/ 89029 w 163719"/>
                <a:gd name="csY3" fmla="*/ 148905 h 156889"/>
                <a:gd name="csX4" fmla="*/ 61585 w 163719"/>
                <a:gd name="csY4" fmla="*/ 156027 h 156889"/>
                <a:gd name="csX5" fmla="*/ 18969 w 163719"/>
                <a:gd name="csY5" fmla="*/ 103057 h 156889"/>
                <a:gd name="csX6" fmla="*/ 18969 w 163719"/>
                <a:gd name="csY6" fmla="*/ 32320 h 156889"/>
                <a:gd name="csX7" fmla="*/ 0 w 163719"/>
                <a:gd name="csY7" fmla="*/ 0 h 156889"/>
                <a:gd name="csX8" fmla="*/ 50991 w 163719"/>
                <a:gd name="csY8" fmla="*/ 0 h 156889"/>
                <a:gd name="csX9" fmla="*/ 50991 w 163719"/>
                <a:gd name="csY9" fmla="*/ 96564 h 156889"/>
                <a:gd name="csX10" fmla="*/ 75180 w 163719"/>
                <a:gd name="csY10" fmla="*/ 131103 h 156889"/>
                <a:gd name="csX11" fmla="*/ 100330 w 163719"/>
                <a:gd name="csY11" fmla="*/ 119307 h 156889"/>
                <a:gd name="csX12" fmla="*/ 111306 w 163719"/>
                <a:gd name="csY12" fmla="*/ 92681 h 156889"/>
                <a:gd name="csX13" fmla="*/ 111306 w 163719"/>
                <a:gd name="csY13" fmla="*/ 29716 h 156889"/>
                <a:gd name="csX14" fmla="*/ 96862 w 163719"/>
                <a:gd name="csY14" fmla="*/ 0 h 156889"/>
                <a:gd name="csX15" fmla="*/ 143309 w 163719"/>
                <a:gd name="csY15" fmla="*/ 0 h 156889"/>
                <a:gd name="csX16" fmla="*/ 143309 w 163719"/>
                <a:gd name="csY16" fmla="*/ 108496 h 156889"/>
                <a:gd name="csX17" fmla="*/ 159820 w 163719"/>
                <a:gd name="csY17" fmla="*/ 136262 h 156889"/>
                <a:gd name="csX18" fmla="*/ 163719 w 163719"/>
                <a:gd name="csY18" fmla="*/ 136262 h 156889"/>
                <a:gd name="csX19" fmla="*/ 163719 w 163719"/>
                <a:gd name="csY19" fmla="*/ 136262 h 15688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163719" h="156889">
                  <a:moveTo>
                    <a:pt x="163719" y="136262"/>
                  </a:moveTo>
                  <a:lnTo>
                    <a:pt x="112323" y="156890"/>
                  </a:lnTo>
                  <a:lnTo>
                    <a:pt x="111306" y="129481"/>
                  </a:lnTo>
                  <a:cubicBezTo>
                    <a:pt x="105499" y="137679"/>
                    <a:pt x="98095" y="144167"/>
                    <a:pt x="89029" y="148905"/>
                  </a:cubicBezTo>
                  <a:cubicBezTo>
                    <a:pt x="79923" y="153664"/>
                    <a:pt x="70780" y="156027"/>
                    <a:pt x="61585" y="156027"/>
                  </a:cubicBezTo>
                  <a:cubicBezTo>
                    <a:pt x="33186" y="156027"/>
                    <a:pt x="18969" y="138371"/>
                    <a:pt x="18969" y="103057"/>
                  </a:cubicBezTo>
                  <a:lnTo>
                    <a:pt x="18969" y="32320"/>
                  </a:lnTo>
                  <a:cubicBezTo>
                    <a:pt x="18969" y="14217"/>
                    <a:pt x="12638" y="3444"/>
                    <a:pt x="0" y="0"/>
                  </a:cubicBezTo>
                  <a:lnTo>
                    <a:pt x="50991" y="0"/>
                  </a:lnTo>
                  <a:lnTo>
                    <a:pt x="50991" y="96564"/>
                  </a:lnTo>
                  <a:cubicBezTo>
                    <a:pt x="50991" y="119584"/>
                    <a:pt x="59026" y="131103"/>
                    <a:pt x="75180" y="131103"/>
                  </a:cubicBezTo>
                  <a:cubicBezTo>
                    <a:pt x="84624" y="131103"/>
                    <a:pt x="93030" y="127174"/>
                    <a:pt x="100330" y="119307"/>
                  </a:cubicBezTo>
                  <a:cubicBezTo>
                    <a:pt x="107646" y="111461"/>
                    <a:pt x="111306" y="102570"/>
                    <a:pt x="111306" y="92681"/>
                  </a:cubicBezTo>
                  <a:lnTo>
                    <a:pt x="111306" y="29716"/>
                  </a:lnTo>
                  <a:cubicBezTo>
                    <a:pt x="111306" y="13147"/>
                    <a:pt x="106485" y="3231"/>
                    <a:pt x="96862" y="0"/>
                  </a:cubicBezTo>
                  <a:lnTo>
                    <a:pt x="143309" y="0"/>
                  </a:lnTo>
                  <a:lnTo>
                    <a:pt x="143309" y="108496"/>
                  </a:lnTo>
                  <a:cubicBezTo>
                    <a:pt x="143309" y="127020"/>
                    <a:pt x="148817" y="136262"/>
                    <a:pt x="159820" y="136262"/>
                  </a:cubicBezTo>
                  <a:lnTo>
                    <a:pt x="163719" y="136262"/>
                  </a:lnTo>
                  <a:lnTo>
                    <a:pt x="163719" y="136262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E685B3D-1F14-0D50-803E-3DD50F732EB3}"/>
                </a:ext>
              </a:extLst>
            </p:cNvPr>
            <p:cNvSpPr/>
            <p:nvPr/>
          </p:nvSpPr>
          <p:spPr>
            <a:xfrm>
              <a:off x="4192749" y="2135324"/>
              <a:ext cx="108842" cy="157893"/>
            </a:xfrm>
            <a:custGeom>
              <a:avLst/>
              <a:gdLst>
                <a:gd name="csX0" fmla="*/ 108842 w 108842"/>
                <a:gd name="csY0" fmla="*/ 48074 h 157893"/>
                <a:gd name="csX1" fmla="*/ 83948 w 108842"/>
                <a:gd name="csY1" fmla="*/ 32264 h 157893"/>
                <a:gd name="csX2" fmla="*/ 61000 w 108842"/>
                <a:gd name="csY2" fmla="*/ 46465 h 157893"/>
                <a:gd name="csX3" fmla="*/ 50655 w 108842"/>
                <a:gd name="csY3" fmla="*/ 87807 h 157893"/>
                <a:gd name="csX4" fmla="*/ 50655 w 108842"/>
                <a:gd name="csY4" fmla="*/ 126895 h 157893"/>
                <a:gd name="csX5" fmla="*/ 65879 w 108842"/>
                <a:gd name="csY5" fmla="*/ 157894 h 157893"/>
                <a:gd name="csX6" fmla="*/ 4189 w 108842"/>
                <a:gd name="csY6" fmla="*/ 157894 h 157893"/>
                <a:gd name="csX7" fmla="*/ 18963 w 108842"/>
                <a:gd name="csY7" fmla="*/ 126895 h 157893"/>
                <a:gd name="csX8" fmla="*/ 18963 w 108842"/>
                <a:gd name="csY8" fmla="*/ 46806 h 157893"/>
                <a:gd name="csX9" fmla="*/ 3518 w 108842"/>
                <a:gd name="csY9" fmla="*/ 20314 h 157893"/>
                <a:gd name="csX10" fmla="*/ 0 w 108842"/>
                <a:gd name="csY10" fmla="*/ 20314 h 157893"/>
                <a:gd name="csX11" fmla="*/ 49637 w 108842"/>
                <a:gd name="csY11" fmla="*/ 0 h 157893"/>
                <a:gd name="csX12" fmla="*/ 49637 w 108842"/>
                <a:gd name="csY12" fmla="*/ 37112 h 157893"/>
                <a:gd name="csX13" fmla="*/ 66467 w 108842"/>
                <a:gd name="csY13" fmla="*/ 12510 h 157893"/>
                <a:gd name="csX14" fmla="*/ 93320 w 108842"/>
                <a:gd name="csY14" fmla="*/ 1188 h 157893"/>
                <a:gd name="csX15" fmla="*/ 108842 w 108842"/>
                <a:gd name="csY15" fmla="*/ 5058 h 157893"/>
                <a:gd name="csX16" fmla="*/ 108842 w 108842"/>
                <a:gd name="csY16" fmla="*/ 48074 h 157893"/>
                <a:gd name="csX17" fmla="*/ 108842 w 108842"/>
                <a:gd name="csY17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108842" h="157893">
                  <a:moveTo>
                    <a:pt x="108842" y="48074"/>
                  </a:moveTo>
                  <a:cubicBezTo>
                    <a:pt x="103239" y="37522"/>
                    <a:pt x="94939" y="32264"/>
                    <a:pt x="83948" y="32264"/>
                  </a:cubicBezTo>
                  <a:cubicBezTo>
                    <a:pt x="74911" y="32264"/>
                    <a:pt x="67245" y="36997"/>
                    <a:pt x="61000" y="46465"/>
                  </a:cubicBezTo>
                  <a:cubicBezTo>
                    <a:pt x="54107" y="56818"/>
                    <a:pt x="50655" y="70593"/>
                    <a:pt x="50655" y="87807"/>
                  </a:cubicBezTo>
                  <a:lnTo>
                    <a:pt x="50655" y="126895"/>
                  </a:lnTo>
                  <a:cubicBezTo>
                    <a:pt x="50655" y="145847"/>
                    <a:pt x="55731" y="156184"/>
                    <a:pt x="65879" y="157894"/>
                  </a:cubicBezTo>
                  <a:lnTo>
                    <a:pt x="4189" y="157894"/>
                  </a:lnTo>
                  <a:cubicBezTo>
                    <a:pt x="14041" y="156184"/>
                    <a:pt x="18963" y="145847"/>
                    <a:pt x="18963" y="126895"/>
                  </a:cubicBezTo>
                  <a:lnTo>
                    <a:pt x="18963" y="46806"/>
                  </a:lnTo>
                  <a:cubicBezTo>
                    <a:pt x="18963" y="29148"/>
                    <a:pt x="13836" y="20314"/>
                    <a:pt x="3518" y="20314"/>
                  </a:cubicBezTo>
                  <a:lnTo>
                    <a:pt x="0" y="20314"/>
                  </a:lnTo>
                  <a:lnTo>
                    <a:pt x="49637" y="0"/>
                  </a:lnTo>
                  <a:lnTo>
                    <a:pt x="49637" y="37112"/>
                  </a:lnTo>
                  <a:cubicBezTo>
                    <a:pt x="53302" y="27611"/>
                    <a:pt x="58903" y="19427"/>
                    <a:pt x="66467" y="12510"/>
                  </a:cubicBezTo>
                  <a:cubicBezTo>
                    <a:pt x="74865" y="4970"/>
                    <a:pt x="83846" y="1188"/>
                    <a:pt x="93320" y="1188"/>
                  </a:cubicBezTo>
                  <a:cubicBezTo>
                    <a:pt x="98908" y="1188"/>
                    <a:pt x="104090" y="2472"/>
                    <a:pt x="108842" y="5058"/>
                  </a:cubicBezTo>
                  <a:lnTo>
                    <a:pt x="108842" y="48074"/>
                  </a:lnTo>
                  <a:lnTo>
                    <a:pt x="108842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12ED36D0-8CC0-1D62-0440-0A5D8F3D98FB}"/>
                </a:ext>
              </a:extLst>
            </p:cNvPr>
            <p:cNvSpPr/>
            <p:nvPr/>
          </p:nvSpPr>
          <p:spPr>
            <a:xfrm>
              <a:off x="4311955" y="2136515"/>
              <a:ext cx="129529" cy="161611"/>
            </a:xfrm>
            <a:custGeom>
              <a:avLst/>
              <a:gdLst>
                <a:gd name="csX0" fmla="*/ 129529 w 129529"/>
                <a:gd name="csY0" fmla="*/ 110837 h 161611"/>
                <a:gd name="csX1" fmla="*/ 68471 w 129529"/>
                <a:gd name="csY1" fmla="*/ 161612 h 161611"/>
                <a:gd name="csX2" fmla="*/ 17773 w 129529"/>
                <a:gd name="csY2" fmla="*/ 138358 h 161611"/>
                <a:gd name="csX3" fmla="*/ 0 w 129529"/>
                <a:gd name="csY3" fmla="*/ 83718 h 161611"/>
                <a:gd name="csX4" fmla="*/ 18415 w 129529"/>
                <a:gd name="csY4" fmla="*/ 24889 h 161611"/>
                <a:gd name="csX5" fmla="*/ 68164 w 129529"/>
                <a:gd name="csY5" fmla="*/ 0 h 161611"/>
                <a:gd name="csX6" fmla="*/ 112054 w 129529"/>
                <a:gd name="csY6" fmla="*/ 23592 h 161611"/>
                <a:gd name="csX7" fmla="*/ 127244 w 129529"/>
                <a:gd name="csY7" fmla="*/ 82102 h 161611"/>
                <a:gd name="csX8" fmla="*/ 31676 w 129529"/>
                <a:gd name="csY8" fmla="*/ 82102 h 161611"/>
                <a:gd name="csX9" fmla="*/ 32289 w 129529"/>
                <a:gd name="csY9" fmla="*/ 85655 h 161611"/>
                <a:gd name="csX10" fmla="*/ 48285 w 129529"/>
                <a:gd name="csY10" fmla="*/ 122481 h 161611"/>
                <a:gd name="csX11" fmla="*/ 80749 w 129529"/>
                <a:gd name="csY11" fmla="*/ 136355 h 161611"/>
                <a:gd name="csX12" fmla="*/ 129529 w 129529"/>
                <a:gd name="csY12" fmla="*/ 110837 h 161611"/>
                <a:gd name="csX13" fmla="*/ 94953 w 129529"/>
                <a:gd name="csY13" fmla="*/ 64009 h 161611"/>
                <a:gd name="csX14" fmla="*/ 88195 w 129529"/>
                <a:gd name="csY14" fmla="*/ 33974 h 161611"/>
                <a:gd name="csX15" fmla="*/ 66550 w 129529"/>
                <a:gd name="csY15" fmla="*/ 20087 h 161611"/>
                <a:gd name="csX16" fmla="*/ 41671 w 129529"/>
                <a:gd name="csY16" fmla="*/ 33974 h 161611"/>
                <a:gd name="csX17" fmla="*/ 31675 w 129529"/>
                <a:gd name="csY17" fmla="*/ 64009 h 161611"/>
                <a:gd name="csX18" fmla="*/ 94953 w 129529"/>
                <a:gd name="csY18" fmla="*/ 64009 h 161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29529" h="161611">
                  <a:moveTo>
                    <a:pt x="129529" y="110837"/>
                  </a:moveTo>
                  <a:cubicBezTo>
                    <a:pt x="121778" y="144713"/>
                    <a:pt x="101411" y="161612"/>
                    <a:pt x="68471" y="161612"/>
                  </a:cubicBezTo>
                  <a:cubicBezTo>
                    <a:pt x="47374" y="161612"/>
                    <a:pt x="30485" y="153864"/>
                    <a:pt x="17773" y="138358"/>
                  </a:cubicBezTo>
                  <a:cubicBezTo>
                    <a:pt x="5931" y="123909"/>
                    <a:pt x="0" y="105715"/>
                    <a:pt x="0" y="83718"/>
                  </a:cubicBezTo>
                  <a:cubicBezTo>
                    <a:pt x="0" y="60222"/>
                    <a:pt x="6150" y="40611"/>
                    <a:pt x="18415" y="24889"/>
                  </a:cubicBezTo>
                  <a:cubicBezTo>
                    <a:pt x="31327" y="8288"/>
                    <a:pt x="47899" y="0"/>
                    <a:pt x="68164" y="0"/>
                  </a:cubicBezTo>
                  <a:cubicBezTo>
                    <a:pt x="86896" y="0"/>
                    <a:pt x="101540" y="7857"/>
                    <a:pt x="112054" y="23592"/>
                  </a:cubicBezTo>
                  <a:cubicBezTo>
                    <a:pt x="121778" y="38243"/>
                    <a:pt x="126831" y="57745"/>
                    <a:pt x="127244" y="82102"/>
                  </a:cubicBezTo>
                  <a:lnTo>
                    <a:pt x="31676" y="82102"/>
                  </a:lnTo>
                  <a:cubicBezTo>
                    <a:pt x="31878" y="82972"/>
                    <a:pt x="32091" y="84152"/>
                    <a:pt x="32289" y="85655"/>
                  </a:cubicBezTo>
                  <a:cubicBezTo>
                    <a:pt x="34236" y="100958"/>
                    <a:pt x="39562" y="113207"/>
                    <a:pt x="48285" y="122481"/>
                  </a:cubicBezTo>
                  <a:cubicBezTo>
                    <a:pt x="57029" y="131728"/>
                    <a:pt x="67823" y="136355"/>
                    <a:pt x="80749" y="136355"/>
                  </a:cubicBezTo>
                  <a:cubicBezTo>
                    <a:pt x="99917" y="136355"/>
                    <a:pt x="116169" y="127853"/>
                    <a:pt x="129529" y="110837"/>
                  </a:cubicBezTo>
                  <a:moveTo>
                    <a:pt x="94953" y="64009"/>
                  </a:moveTo>
                  <a:cubicBezTo>
                    <a:pt x="94953" y="52168"/>
                    <a:pt x="92673" y="42177"/>
                    <a:pt x="88195" y="33974"/>
                  </a:cubicBezTo>
                  <a:cubicBezTo>
                    <a:pt x="83026" y="24737"/>
                    <a:pt x="75819" y="20087"/>
                    <a:pt x="66550" y="20087"/>
                  </a:cubicBezTo>
                  <a:cubicBezTo>
                    <a:pt x="56637" y="20087"/>
                    <a:pt x="48343" y="24737"/>
                    <a:pt x="41671" y="33974"/>
                  </a:cubicBezTo>
                  <a:cubicBezTo>
                    <a:pt x="35655" y="42382"/>
                    <a:pt x="32288" y="52383"/>
                    <a:pt x="31675" y="64009"/>
                  </a:cubicBezTo>
                  <a:lnTo>
                    <a:pt x="94953" y="64009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F4EA1803-299A-9B8D-D4B9-17F8EFB4AE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972" y="4550908"/>
            <a:ext cx="5660053" cy="741424"/>
          </a:xfrm>
          <a:prstGeom prst="rect">
            <a:avLst/>
          </a:prstGeom>
        </p:spPr>
        <p:txBody>
          <a:bodyPr wrap="square" lIns="91440" anchor="t">
            <a:noAutofit/>
          </a:bodyPr>
          <a:lstStyle>
            <a:lvl1pPr marL="9525" indent="-9525">
              <a:spcBef>
                <a:spcPts val="0"/>
              </a:spcBef>
              <a:buFontTx/>
              <a:buNone/>
              <a:tabLst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271351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gradFill>
          <a:gsLst>
            <a:gs pos="69000">
              <a:srgbClr val="051243"/>
            </a:gs>
            <a:gs pos="99000">
              <a:srgbClr val="172477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and white dotted background&#10;&#10;AI-generated content may be incorrect.">
            <a:extLst>
              <a:ext uri="{FF2B5EF4-FFF2-40B4-BE49-F238E27FC236}">
                <a16:creationId xmlns:a16="http://schemas.microsoft.com/office/drawing/2014/main" id="{BD3A3305-3A9C-433B-19CC-4424FF8DC6B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84C4A7-FCA9-BFD8-FD2D-6E1C6D453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972" y="2348878"/>
            <a:ext cx="5660054" cy="1801873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F0D7F23-F8AA-2D91-3D07-48E6288A662A}"/>
              </a:ext>
            </a:extLst>
          </p:cNvPr>
          <p:cNvCxnSpPr>
            <a:cxnSpLocks/>
          </p:cNvCxnSpPr>
          <p:nvPr userDrawn="1"/>
        </p:nvCxnSpPr>
        <p:spPr>
          <a:xfrm>
            <a:off x="390525" y="2002027"/>
            <a:ext cx="5543550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8D80556-81DA-E48E-4F2B-33ECF1F82ED1}"/>
              </a:ext>
            </a:extLst>
          </p:cNvPr>
          <p:cNvGrpSpPr/>
          <p:nvPr userDrawn="1"/>
        </p:nvGrpSpPr>
        <p:grpSpPr>
          <a:xfrm>
            <a:off x="397126" y="221458"/>
            <a:ext cx="830478" cy="169002"/>
            <a:chOff x="3330915" y="2072986"/>
            <a:chExt cx="1110569" cy="226001"/>
          </a:xfrm>
          <a:solidFill>
            <a:schemeClr val="bg1"/>
          </a:solidFill>
        </p:grpSpPr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E0F056B9-39D1-112C-727D-65D13FC88E11}"/>
                </a:ext>
              </a:extLst>
            </p:cNvPr>
            <p:cNvSpPr/>
            <p:nvPr/>
          </p:nvSpPr>
          <p:spPr>
            <a:xfrm>
              <a:off x="3330915" y="2078064"/>
              <a:ext cx="224800" cy="215151"/>
            </a:xfrm>
            <a:custGeom>
              <a:avLst/>
              <a:gdLst>
                <a:gd name="csX0" fmla="*/ 224800 w 224800"/>
                <a:gd name="csY0" fmla="*/ 215152 h 215151"/>
                <a:gd name="csX1" fmla="*/ 150516 w 224800"/>
                <a:gd name="csY1" fmla="*/ 215152 h 215151"/>
                <a:gd name="csX2" fmla="*/ 162461 w 224800"/>
                <a:gd name="csY2" fmla="*/ 201272 h 215151"/>
                <a:gd name="csX3" fmla="*/ 157289 w 224800"/>
                <a:gd name="csY3" fmla="*/ 182860 h 215151"/>
                <a:gd name="csX4" fmla="*/ 147592 w 224800"/>
                <a:gd name="csY4" fmla="*/ 157342 h 215151"/>
                <a:gd name="csX5" fmla="*/ 62379 w 224800"/>
                <a:gd name="csY5" fmla="*/ 157342 h 215151"/>
                <a:gd name="csX6" fmla="*/ 53582 w 224800"/>
                <a:gd name="csY6" fmla="*/ 181886 h 215151"/>
                <a:gd name="csX7" fmla="*/ 49097 w 224800"/>
                <a:gd name="csY7" fmla="*/ 199640 h 215151"/>
                <a:gd name="csX8" fmla="*/ 62664 w 224800"/>
                <a:gd name="csY8" fmla="*/ 215152 h 215151"/>
                <a:gd name="csX9" fmla="*/ 0 w 224800"/>
                <a:gd name="csY9" fmla="*/ 215152 h 215151"/>
                <a:gd name="csX10" fmla="*/ 8720 w 224800"/>
                <a:gd name="csY10" fmla="*/ 210307 h 215151"/>
                <a:gd name="csX11" fmla="*/ 28738 w 224800"/>
                <a:gd name="csY11" fmla="*/ 176056 h 215151"/>
                <a:gd name="csX12" fmla="*/ 97225 w 224800"/>
                <a:gd name="csY12" fmla="*/ 0 h 215151"/>
                <a:gd name="csX13" fmla="*/ 124990 w 224800"/>
                <a:gd name="csY13" fmla="*/ 0 h 215151"/>
                <a:gd name="csX14" fmla="*/ 194742 w 224800"/>
                <a:gd name="csY14" fmla="*/ 176719 h 215151"/>
                <a:gd name="csX15" fmla="*/ 224801 w 224800"/>
                <a:gd name="csY15" fmla="*/ 215152 h 215151"/>
                <a:gd name="csX16" fmla="*/ 139218 w 224800"/>
                <a:gd name="csY16" fmla="*/ 135711 h 215151"/>
                <a:gd name="csX17" fmla="*/ 104569 w 224800"/>
                <a:gd name="csY17" fmla="*/ 46077 h 215151"/>
                <a:gd name="csX18" fmla="*/ 70433 w 224800"/>
                <a:gd name="csY18" fmla="*/ 135711 h 215151"/>
                <a:gd name="csX19" fmla="*/ 139218 w 224800"/>
                <a:gd name="csY19" fmla="*/ 135711 h 2151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224800" h="215151">
                  <a:moveTo>
                    <a:pt x="224800" y="215152"/>
                  </a:moveTo>
                  <a:lnTo>
                    <a:pt x="150516" y="215152"/>
                  </a:lnTo>
                  <a:cubicBezTo>
                    <a:pt x="158466" y="214081"/>
                    <a:pt x="162461" y="209452"/>
                    <a:pt x="162461" y="201272"/>
                  </a:cubicBezTo>
                  <a:cubicBezTo>
                    <a:pt x="162461" y="198031"/>
                    <a:pt x="160730" y="191903"/>
                    <a:pt x="157289" y="182860"/>
                  </a:cubicBezTo>
                  <a:lnTo>
                    <a:pt x="147592" y="157342"/>
                  </a:lnTo>
                  <a:lnTo>
                    <a:pt x="62379" y="157342"/>
                  </a:lnTo>
                  <a:lnTo>
                    <a:pt x="53582" y="181886"/>
                  </a:lnTo>
                  <a:cubicBezTo>
                    <a:pt x="50596" y="190065"/>
                    <a:pt x="49097" y="195986"/>
                    <a:pt x="49097" y="199640"/>
                  </a:cubicBezTo>
                  <a:cubicBezTo>
                    <a:pt x="49097" y="208911"/>
                    <a:pt x="53635" y="214081"/>
                    <a:pt x="62664" y="215152"/>
                  </a:cubicBezTo>
                  <a:lnTo>
                    <a:pt x="0" y="215152"/>
                  </a:lnTo>
                  <a:cubicBezTo>
                    <a:pt x="2799" y="214520"/>
                    <a:pt x="5710" y="212895"/>
                    <a:pt x="8720" y="210307"/>
                  </a:cubicBezTo>
                  <a:cubicBezTo>
                    <a:pt x="15815" y="203845"/>
                    <a:pt x="22490" y="192443"/>
                    <a:pt x="28738" y="176056"/>
                  </a:cubicBezTo>
                  <a:lnTo>
                    <a:pt x="97225" y="0"/>
                  </a:lnTo>
                  <a:lnTo>
                    <a:pt x="124990" y="0"/>
                  </a:lnTo>
                  <a:lnTo>
                    <a:pt x="194742" y="176719"/>
                  </a:lnTo>
                  <a:cubicBezTo>
                    <a:pt x="203992" y="199973"/>
                    <a:pt x="214030" y="212797"/>
                    <a:pt x="224801" y="215152"/>
                  </a:cubicBezTo>
                  <a:moveTo>
                    <a:pt x="139218" y="135711"/>
                  </a:moveTo>
                  <a:lnTo>
                    <a:pt x="104569" y="46077"/>
                  </a:lnTo>
                  <a:lnTo>
                    <a:pt x="70433" y="135711"/>
                  </a:lnTo>
                  <a:lnTo>
                    <a:pt x="139218" y="135711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60611373-9F7D-38BF-D019-FB0100D7A336}"/>
                </a:ext>
              </a:extLst>
            </p:cNvPr>
            <p:cNvSpPr/>
            <p:nvPr/>
          </p:nvSpPr>
          <p:spPr>
            <a:xfrm>
              <a:off x="3537477" y="2099067"/>
              <a:ext cx="102697" cy="199410"/>
            </a:xfrm>
            <a:custGeom>
              <a:avLst/>
              <a:gdLst>
                <a:gd name="csX0" fmla="*/ 102698 w 102697"/>
                <a:gd name="csY0" fmla="*/ 157345 h 199410"/>
                <a:gd name="csX1" fmla="*/ 60065 w 102697"/>
                <a:gd name="csY1" fmla="*/ 199411 h 199410"/>
                <a:gd name="csX2" fmla="*/ 33404 w 102697"/>
                <a:gd name="csY2" fmla="*/ 188403 h 199410"/>
                <a:gd name="csX3" fmla="*/ 23547 w 102697"/>
                <a:gd name="csY3" fmla="*/ 159005 h 199410"/>
                <a:gd name="csX4" fmla="*/ 23547 w 102697"/>
                <a:gd name="csY4" fmla="*/ 63996 h 199410"/>
                <a:gd name="csX5" fmla="*/ 0 w 102697"/>
                <a:gd name="csY5" fmla="*/ 63996 h 199410"/>
                <a:gd name="csX6" fmla="*/ 55574 w 102697"/>
                <a:gd name="csY6" fmla="*/ 0 h 199410"/>
                <a:gd name="csX7" fmla="*/ 55574 w 102697"/>
                <a:gd name="csY7" fmla="*/ 43032 h 199410"/>
                <a:gd name="csX8" fmla="*/ 97534 w 102697"/>
                <a:gd name="csY8" fmla="*/ 43032 h 199410"/>
                <a:gd name="csX9" fmla="*/ 97534 w 102697"/>
                <a:gd name="csY9" fmla="*/ 63996 h 199410"/>
                <a:gd name="csX10" fmla="*/ 55574 w 102697"/>
                <a:gd name="csY10" fmla="*/ 63996 h 199410"/>
                <a:gd name="csX11" fmla="*/ 55574 w 102697"/>
                <a:gd name="csY11" fmla="*/ 148937 h 199410"/>
                <a:gd name="csX12" fmla="*/ 73965 w 102697"/>
                <a:gd name="csY12" fmla="*/ 174132 h 199410"/>
                <a:gd name="csX13" fmla="*/ 102697 w 102697"/>
                <a:gd name="csY13" fmla="*/ 157345 h 1994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02697" h="199410">
                  <a:moveTo>
                    <a:pt x="102698" y="157345"/>
                  </a:moveTo>
                  <a:cubicBezTo>
                    <a:pt x="98175" y="185390"/>
                    <a:pt x="83974" y="199411"/>
                    <a:pt x="60065" y="199411"/>
                  </a:cubicBezTo>
                  <a:cubicBezTo>
                    <a:pt x="48871" y="199411"/>
                    <a:pt x="39962" y="195735"/>
                    <a:pt x="33404" y="188403"/>
                  </a:cubicBezTo>
                  <a:cubicBezTo>
                    <a:pt x="26837" y="181100"/>
                    <a:pt x="23547" y="171293"/>
                    <a:pt x="23547" y="159005"/>
                  </a:cubicBezTo>
                  <a:lnTo>
                    <a:pt x="23547" y="63996"/>
                  </a:lnTo>
                  <a:lnTo>
                    <a:pt x="0" y="63996"/>
                  </a:lnTo>
                  <a:lnTo>
                    <a:pt x="55574" y="0"/>
                  </a:lnTo>
                  <a:lnTo>
                    <a:pt x="55574" y="43032"/>
                  </a:lnTo>
                  <a:lnTo>
                    <a:pt x="97534" y="43032"/>
                  </a:lnTo>
                  <a:lnTo>
                    <a:pt x="97534" y="63996"/>
                  </a:lnTo>
                  <a:lnTo>
                    <a:pt x="55574" y="63996"/>
                  </a:lnTo>
                  <a:lnTo>
                    <a:pt x="55574" y="148937"/>
                  </a:lnTo>
                  <a:cubicBezTo>
                    <a:pt x="55574" y="165716"/>
                    <a:pt x="61705" y="174132"/>
                    <a:pt x="73965" y="174132"/>
                  </a:cubicBezTo>
                  <a:cubicBezTo>
                    <a:pt x="85377" y="174132"/>
                    <a:pt x="94944" y="168523"/>
                    <a:pt x="102697" y="15734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68105D0C-3B12-8896-0C70-244741754929}"/>
                </a:ext>
              </a:extLst>
            </p:cNvPr>
            <p:cNvSpPr/>
            <p:nvPr/>
          </p:nvSpPr>
          <p:spPr>
            <a:xfrm>
              <a:off x="3644681" y="2135324"/>
              <a:ext cx="108826" cy="157893"/>
            </a:xfrm>
            <a:custGeom>
              <a:avLst/>
              <a:gdLst>
                <a:gd name="csX0" fmla="*/ 108826 w 108826"/>
                <a:gd name="csY0" fmla="*/ 48074 h 157893"/>
                <a:gd name="csX1" fmla="*/ 83942 w 108826"/>
                <a:gd name="csY1" fmla="*/ 32264 h 157893"/>
                <a:gd name="csX2" fmla="*/ 60986 w 108826"/>
                <a:gd name="csY2" fmla="*/ 46465 h 157893"/>
                <a:gd name="csX3" fmla="*/ 50657 w 108826"/>
                <a:gd name="csY3" fmla="*/ 87807 h 157893"/>
                <a:gd name="csX4" fmla="*/ 50657 w 108826"/>
                <a:gd name="csY4" fmla="*/ 126895 h 157893"/>
                <a:gd name="csX5" fmla="*/ 65881 w 108826"/>
                <a:gd name="csY5" fmla="*/ 157894 h 157893"/>
                <a:gd name="csX6" fmla="*/ 4189 w 108826"/>
                <a:gd name="csY6" fmla="*/ 157894 h 157893"/>
                <a:gd name="csX7" fmla="*/ 18977 w 108826"/>
                <a:gd name="csY7" fmla="*/ 126895 h 157893"/>
                <a:gd name="csX8" fmla="*/ 18977 w 108826"/>
                <a:gd name="csY8" fmla="*/ 46806 h 157893"/>
                <a:gd name="csX9" fmla="*/ 3532 w 108826"/>
                <a:gd name="csY9" fmla="*/ 20314 h 157893"/>
                <a:gd name="csX10" fmla="*/ 0 w 108826"/>
                <a:gd name="csY10" fmla="*/ 20314 h 157893"/>
                <a:gd name="csX11" fmla="*/ 49646 w 108826"/>
                <a:gd name="csY11" fmla="*/ 0 h 157893"/>
                <a:gd name="csX12" fmla="*/ 49646 w 108826"/>
                <a:gd name="csY12" fmla="*/ 37112 h 157893"/>
                <a:gd name="csX13" fmla="*/ 66449 w 108826"/>
                <a:gd name="csY13" fmla="*/ 12510 h 157893"/>
                <a:gd name="csX14" fmla="*/ 93309 w 108826"/>
                <a:gd name="csY14" fmla="*/ 1188 h 157893"/>
                <a:gd name="csX15" fmla="*/ 108826 w 108826"/>
                <a:gd name="csY15" fmla="*/ 5058 h 157893"/>
                <a:gd name="csX16" fmla="*/ 108826 w 108826"/>
                <a:gd name="csY16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08826" h="157893">
                  <a:moveTo>
                    <a:pt x="108826" y="48074"/>
                  </a:moveTo>
                  <a:cubicBezTo>
                    <a:pt x="103236" y="37522"/>
                    <a:pt x="94929" y="32264"/>
                    <a:pt x="83942" y="32264"/>
                  </a:cubicBezTo>
                  <a:cubicBezTo>
                    <a:pt x="74887" y="32264"/>
                    <a:pt x="67229" y="36997"/>
                    <a:pt x="60986" y="46465"/>
                  </a:cubicBezTo>
                  <a:cubicBezTo>
                    <a:pt x="54083" y="56818"/>
                    <a:pt x="50657" y="70593"/>
                    <a:pt x="50657" y="87807"/>
                  </a:cubicBezTo>
                  <a:lnTo>
                    <a:pt x="50657" y="126895"/>
                  </a:lnTo>
                  <a:cubicBezTo>
                    <a:pt x="50657" y="145847"/>
                    <a:pt x="55715" y="156184"/>
                    <a:pt x="65881" y="157894"/>
                  </a:cubicBezTo>
                  <a:lnTo>
                    <a:pt x="4189" y="157894"/>
                  </a:lnTo>
                  <a:cubicBezTo>
                    <a:pt x="14036" y="156184"/>
                    <a:pt x="18977" y="145847"/>
                    <a:pt x="18977" y="126895"/>
                  </a:cubicBezTo>
                  <a:lnTo>
                    <a:pt x="18977" y="46806"/>
                  </a:lnTo>
                  <a:cubicBezTo>
                    <a:pt x="18977" y="29148"/>
                    <a:pt x="13828" y="20314"/>
                    <a:pt x="3532" y="20314"/>
                  </a:cubicBezTo>
                  <a:lnTo>
                    <a:pt x="0" y="20314"/>
                  </a:lnTo>
                  <a:lnTo>
                    <a:pt x="49646" y="0"/>
                  </a:lnTo>
                  <a:lnTo>
                    <a:pt x="49646" y="37112"/>
                  </a:lnTo>
                  <a:cubicBezTo>
                    <a:pt x="53311" y="27611"/>
                    <a:pt x="58920" y="19427"/>
                    <a:pt x="66449" y="12510"/>
                  </a:cubicBezTo>
                  <a:cubicBezTo>
                    <a:pt x="74863" y="4970"/>
                    <a:pt x="83828" y="1188"/>
                    <a:pt x="93309" y="1188"/>
                  </a:cubicBezTo>
                  <a:cubicBezTo>
                    <a:pt x="98916" y="1188"/>
                    <a:pt x="104093" y="2472"/>
                    <a:pt x="108826" y="5058"/>
                  </a:cubicBezTo>
                  <a:lnTo>
                    <a:pt x="108826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82ED637F-85E5-03B0-B96C-74DA1878E3AE}"/>
                </a:ext>
              </a:extLst>
            </p:cNvPr>
            <p:cNvSpPr/>
            <p:nvPr/>
          </p:nvSpPr>
          <p:spPr>
            <a:xfrm>
              <a:off x="3759930" y="2073313"/>
              <a:ext cx="68156" cy="219902"/>
            </a:xfrm>
            <a:custGeom>
              <a:avLst/>
              <a:gdLst>
                <a:gd name="csX0" fmla="*/ 68156 w 68156"/>
                <a:gd name="csY0" fmla="*/ 219903 h 219902"/>
                <a:gd name="csX1" fmla="*/ 5180 w 68156"/>
                <a:gd name="csY1" fmla="*/ 219903 h 219902"/>
                <a:gd name="csX2" fmla="*/ 20657 w 68156"/>
                <a:gd name="csY2" fmla="*/ 188904 h 219902"/>
                <a:gd name="csX3" fmla="*/ 20657 w 68156"/>
                <a:gd name="csY3" fmla="*/ 110427 h 219902"/>
                <a:gd name="csX4" fmla="*/ 3881 w 68156"/>
                <a:gd name="csY4" fmla="*/ 83289 h 219902"/>
                <a:gd name="csX5" fmla="*/ 0 w 68156"/>
                <a:gd name="csY5" fmla="*/ 83289 h 219902"/>
                <a:gd name="csX6" fmla="*/ 52687 w 68156"/>
                <a:gd name="csY6" fmla="*/ 62012 h 219902"/>
                <a:gd name="csX7" fmla="*/ 52687 w 68156"/>
                <a:gd name="csY7" fmla="*/ 188909 h 219902"/>
                <a:gd name="csX8" fmla="*/ 68156 w 68156"/>
                <a:gd name="csY8" fmla="*/ 219903 h 219902"/>
                <a:gd name="csX9" fmla="*/ 55566 w 68156"/>
                <a:gd name="csY9" fmla="*/ 20660 h 219902"/>
                <a:gd name="csX10" fmla="*/ 49744 w 68156"/>
                <a:gd name="csY10" fmla="*/ 35663 h 219902"/>
                <a:gd name="csX11" fmla="*/ 34233 w 68156"/>
                <a:gd name="csY11" fmla="*/ 41631 h 219902"/>
                <a:gd name="csX12" fmla="*/ 18521 w 68156"/>
                <a:gd name="csY12" fmla="*/ 35663 h 219902"/>
                <a:gd name="csX13" fmla="*/ 12526 w 68156"/>
                <a:gd name="csY13" fmla="*/ 20660 h 219902"/>
                <a:gd name="csX14" fmla="*/ 18521 w 68156"/>
                <a:gd name="csY14" fmla="*/ 5977 h 219902"/>
                <a:gd name="csX15" fmla="*/ 34233 w 68156"/>
                <a:gd name="csY15" fmla="*/ 0 h 219902"/>
                <a:gd name="csX16" fmla="*/ 49744 w 68156"/>
                <a:gd name="csY16" fmla="*/ 5806 h 219902"/>
                <a:gd name="csX17" fmla="*/ 55566 w 68156"/>
                <a:gd name="csY17" fmla="*/ 20660 h 2199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68156" h="219902">
                  <a:moveTo>
                    <a:pt x="68156" y="219903"/>
                  </a:moveTo>
                  <a:lnTo>
                    <a:pt x="5180" y="219903"/>
                  </a:lnTo>
                  <a:cubicBezTo>
                    <a:pt x="15498" y="218198"/>
                    <a:pt x="20657" y="207861"/>
                    <a:pt x="20657" y="188904"/>
                  </a:cubicBezTo>
                  <a:lnTo>
                    <a:pt x="20657" y="110427"/>
                  </a:lnTo>
                  <a:cubicBezTo>
                    <a:pt x="20657" y="92332"/>
                    <a:pt x="15077" y="83289"/>
                    <a:pt x="3881" y="83289"/>
                  </a:cubicBezTo>
                  <a:lnTo>
                    <a:pt x="0" y="83289"/>
                  </a:lnTo>
                  <a:lnTo>
                    <a:pt x="52687" y="62012"/>
                  </a:lnTo>
                  <a:lnTo>
                    <a:pt x="52687" y="188909"/>
                  </a:lnTo>
                  <a:cubicBezTo>
                    <a:pt x="52687" y="207638"/>
                    <a:pt x="57831" y="217967"/>
                    <a:pt x="68156" y="219903"/>
                  </a:cubicBezTo>
                  <a:moveTo>
                    <a:pt x="55566" y="20660"/>
                  </a:moveTo>
                  <a:cubicBezTo>
                    <a:pt x="55566" y="26679"/>
                    <a:pt x="53619" y="31678"/>
                    <a:pt x="49744" y="35663"/>
                  </a:cubicBezTo>
                  <a:cubicBezTo>
                    <a:pt x="45869" y="39634"/>
                    <a:pt x="40683" y="41631"/>
                    <a:pt x="34233" y="41631"/>
                  </a:cubicBezTo>
                  <a:cubicBezTo>
                    <a:pt x="27750" y="41631"/>
                    <a:pt x="22506" y="39634"/>
                    <a:pt x="18521" y="35663"/>
                  </a:cubicBezTo>
                  <a:cubicBezTo>
                    <a:pt x="14526" y="31678"/>
                    <a:pt x="12526" y="26679"/>
                    <a:pt x="12526" y="20660"/>
                  </a:cubicBezTo>
                  <a:cubicBezTo>
                    <a:pt x="12526" y="14854"/>
                    <a:pt x="14527" y="9969"/>
                    <a:pt x="18521" y="5977"/>
                  </a:cubicBezTo>
                  <a:cubicBezTo>
                    <a:pt x="22506" y="2003"/>
                    <a:pt x="27750" y="0"/>
                    <a:pt x="34233" y="0"/>
                  </a:cubicBezTo>
                  <a:cubicBezTo>
                    <a:pt x="40683" y="0"/>
                    <a:pt x="45869" y="1944"/>
                    <a:pt x="49744" y="5806"/>
                  </a:cubicBezTo>
                  <a:cubicBezTo>
                    <a:pt x="53619" y="9663"/>
                    <a:pt x="55566" y="14638"/>
                    <a:pt x="55566" y="20660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CB963D78-304A-995E-D96A-8F5B9CC264A1}"/>
                </a:ext>
              </a:extLst>
            </p:cNvPr>
            <p:cNvSpPr/>
            <p:nvPr/>
          </p:nvSpPr>
          <p:spPr>
            <a:xfrm>
              <a:off x="3922829" y="2159500"/>
              <a:ext cx="57316" cy="57329"/>
            </a:xfrm>
            <a:custGeom>
              <a:avLst/>
              <a:gdLst>
                <a:gd name="csX0" fmla="*/ 57316 w 57316"/>
                <a:gd name="csY0" fmla="*/ 28655 h 57329"/>
                <a:gd name="csX1" fmla="*/ 28658 w 57316"/>
                <a:gd name="csY1" fmla="*/ 57329 h 57329"/>
                <a:gd name="csX2" fmla="*/ 0 w 57316"/>
                <a:gd name="csY2" fmla="*/ 28655 h 57329"/>
                <a:gd name="csX3" fmla="*/ 28658 w 57316"/>
                <a:gd name="csY3" fmla="*/ 0 h 57329"/>
                <a:gd name="csX4" fmla="*/ 57316 w 57316"/>
                <a:gd name="csY4" fmla="*/ 28655 h 57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7316" h="57329">
                  <a:moveTo>
                    <a:pt x="57316" y="28655"/>
                  </a:moveTo>
                  <a:cubicBezTo>
                    <a:pt x="57316" y="44473"/>
                    <a:pt x="44457" y="57329"/>
                    <a:pt x="28658" y="57329"/>
                  </a:cubicBezTo>
                  <a:cubicBezTo>
                    <a:pt x="12814" y="57329"/>
                    <a:pt x="0" y="44473"/>
                    <a:pt x="0" y="28655"/>
                  </a:cubicBezTo>
                  <a:cubicBezTo>
                    <a:pt x="0" y="12819"/>
                    <a:pt x="12814" y="0"/>
                    <a:pt x="28658" y="0"/>
                  </a:cubicBezTo>
                  <a:cubicBezTo>
                    <a:pt x="44457" y="0"/>
                    <a:pt x="57316" y="12819"/>
                    <a:pt x="57316" y="2865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124853CB-A926-2A08-309D-D66822279589}"/>
                </a:ext>
              </a:extLst>
            </p:cNvPr>
            <p:cNvSpPr/>
            <p:nvPr/>
          </p:nvSpPr>
          <p:spPr>
            <a:xfrm>
              <a:off x="3839567" y="2072986"/>
              <a:ext cx="176990" cy="225139"/>
            </a:xfrm>
            <a:custGeom>
              <a:avLst/>
              <a:gdLst>
                <a:gd name="csX0" fmla="*/ 176990 w 176990"/>
                <a:gd name="csY0" fmla="*/ 194745 h 225139"/>
                <a:gd name="csX1" fmla="*/ 107228 w 176990"/>
                <a:gd name="csY1" fmla="*/ 225139 h 225139"/>
                <a:gd name="csX2" fmla="*/ 26501 w 176990"/>
                <a:gd name="csY2" fmla="*/ 191876 h 225139"/>
                <a:gd name="csX3" fmla="*/ 0 w 176990"/>
                <a:gd name="csY3" fmla="*/ 117251 h 225139"/>
                <a:gd name="csX4" fmla="*/ 29087 w 176990"/>
                <a:gd name="csY4" fmla="*/ 36829 h 225139"/>
                <a:gd name="csX5" fmla="*/ 115634 w 176990"/>
                <a:gd name="csY5" fmla="*/ 0 h 225139"/>
                <a:gd name="csX6" fmla="*/ 172476 w 176990"/>
                <a:gd name="csY6" fmla="*/ 13218 h 225139"/>
                <a:gd name="csX7" fmla="*/ 172476 w 176990"/>
                <a:gd name="csY7" fmla="*/ 70060 h 225139"/>
                <a:gd name="csX8" fmla="*/ 111098 w 176990"/>
                <a:gd name="csY8" fmla="*/ 24836 h 225139"/>
                <a:gd name="csX9" fmla="*/ 56528 w 176990"/>
                <a:gd name="csY9" fmla="*/ 51627 h 225139"/>
                <a:gd name="csX10" fmla="*/ 38132 w 176990"/>
                <a:gd name="csY10" fmla="*/ 111074 h 225139"/>
                <a:gd name="csX11" fmla="*/ 56861 w 176990"/>
                <a:gd name="csY11" fmla="*/ 171467 h 225139"/>
                <a:gd name="csX12" fmla="*/ 112734 w 176990"/>
                <a:gd name="csY12" fmla="*/ 198923 h 225139"/>
                <a:gd name="csX13" fmla="*/ 147270 w 176990"/>
                <a:gd name="csY13" fmla="*/ 189871 h 225139"/>
                <a:gd name="csX14" fmla="*/ 176991 w 176990"/>
                <a:gd name="csY14" fmla="*/ 165652 h 225139"/>
                <a:gd name="csX15" fmla="*/ 176991 w 176990"/>
                <a:gd name="csY15" fmla="*/ 194745 h 225139"/>
                <a:gd name="csX16" fmla="*/ 176990 w 176990"/>
                <a:gd name="csY16" fmla="*/ 194745 h 2251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76990" h="225139">
                  <a:moveTo>
                    <a:pt x="176990" y="194745"/>
                  </a:moveTo>
                  <a:cubicBezTo>
                    <a:pt x="159787" y="215010"/>
                    <a:pt x="136515" y="225139"/>
                    <a:pt x="107228" y="225139"/>
                  </a:cubicBezTo>
                  <a:cubicBezTo>
                    <a:pt x="73216" y="225139"/>
                    <a:pt x="46314" y="214068"/>
                    <a:pt x="26501" y="191876"/>
                  </a:cubicBezTo>
                  <a:cubicBezTo>
                    <a:pt x="8835" y="171637"/>
                    <a:pt x="0" y="146766"/>
                    <a:pt x="0" y="117251"/>
                  </a:cubicBezTo>
                  <a:cubicBezTo>
                    <a:pt x="0" y="85820"/>
                    <a:pt x="9684" y="59002"/>
                    <a:pt x="29087" y="36829"/>
                  </a:cubicBezTo>
                  <a:cubicBezTo>
                    <a:pt x="50810" y="12270"/>
                    <a:pt x="79699" y="0"/>
                    <a:pt x="115634" y="0"/>
                  </a:cubicBezTo>
                  <a:cubicBezTo>
                    <a:pt x="137586" y="0"/>
                    <a:pt x="156506" y="4405"/>
                    <a:pt x="172476" y="13218"/>
                  </a:cubicBezTo>
                  <a:lnTo>
                    <a:pt x="172476" y="70060"/>
                  </a:lnTo>
                  <a:cubicBezTo>
                    <a:pt x="162355" y="39911"/>
                    <a:pt x="141903" y="24836"/>
                    <a:pt x="111098" y="24836"/>
                  </a:cubicBezTo>
                  <a:cubicBezTo>
                    <a:pt x="88291" y="24836"/>
                    <a:pt x="70095" y="33764"/>
                    <a:pt x="56528" y="51627"/>
                  </a:cubicBezTo>
                  <a:cubicBezTo>
                    <a:pt x="44268" y="67797"/>
                    <a:pt x="38132" y="87596"/>
                    <a:pt x="38132" y="111074"/>
                  </a:cubicBezTo>
                  <a:cubicBezTo>
                    <a:pt x="38132" y="134765"/>
                    <a:pt x="44370" y="154887"/>
                    <a:pt x="56861" y="171467"/>
                  </a:cubicBezTo>
                  <a:cubicBezTo>
                    <a:pt x="70649" y="189775"/>
                    <a:pt x="89250" y="198923"/>
                    <a:pt x="112734" y="198923"/>
                  </a:cubicBezTo>
                  <a:cubicBezTo>
                    <a:pt x="124117" y="198923"/>
                    <a:pt x="135639" y="195909"/>
                    <a:pt x="147270" y="189871"/>
                  </a:cubicBezTo>
                  <a:cubicBezTo>
                    <a:pt x="158893" y="183854"/>
                    <a:pt x="168814" y="175787"/>
                    <a:pt x="176991" y="165652"/>
                  </a:cubicBezTo>
                  <a:lnTo>
                    <a:pt x="176991" y="194745"/>
                  </a:lnTo>
                  <a:lnTo>
                    <a:pt x="176990" y="194745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82DA78E4-C4DE-8518-9B4E-8D762B12D8BE}"/>
                </a:ext>
              </a:extLst>
            </p:cNvPr>
            <p:cNvSpPr/>
            <p:nvPr/>
          </p:nvSpPr>
          <p:spPr>
            <a:xfrm>
              <a:off x="4026222" y="2142098"/>
              <a:ext cx="163719" cy="156889"/>
            </a:xfrm>
            <a:custGeom>
              <a:avLst/>
              <a:gdLst>
                <a:gd name="csX0" fmla="*/ 163719 w 163719"/>
                <a:gd name="csY0" fmla="*/ 136262 h 156889"/>
                <a:gd name="csX1" fmla="*/ 112323 w 163719"/>
                <a:gd name="csY1" fmla="*/ 156890 h 156889"/>
                <a:gd name="csX2" fmla="*/ 111306 w 163719"/>
                <a:gd name="csY2" fmla="*/ 129481 h 156889"/>
                <a:gd name="csX3" fmla="*/ 89029 w 163719"/>
                <a:gd name="csY3" fmla="*/ 148905 h 156889"/>
                <a:gd name="csX4" fmla="*/ 61585 w 163719"/>
                <a:gd name="csY4" fmla="*/ 156027 h 156889"/>
                <a:gd name="csX5" fmla="*/ 18969 w 163719"/>
                <a:gd name="csY5" fmla="*/ 103057 h 156889"/>
                <a:gd name="csX6" fmla="*/ 18969 w 163719"/>
                <a:gd name="csY6" fmla="*/ 32320 h 156889"/>
                <a:gd name="csX7" fmla="*/ 0 w 163719"/>
                <a:gd name="csY7" fmla="*/ 0 h 156889"/>
                <a:gd name="csX8" fmla="*/ 50991 w 163719"/>
                <a:gd name="csY8" fmla="*/ 0 h 156889"/>
                <a:gd name="csX9" fmla="*/ 50991 w 163719"/>
                <a:gd name="csY9" fmla="*/ 96564 h 156889"/>
                <a:gd name="csX10" fmla="*/ 75180 w 163719"/>
                <a:gd name="csY10" fmla="*/ 131103 h 156889"/>
                <a:gd name="csX11" fmla="*/ 100330 w 163719"/>
                <a:gd name="csY11" fmla="*/ 119307 h 156889"/>
                <a:gd name="csX12" fmla="*/ 111306 w 163719"/>
                <a:gd name="csY12" fmla="*/ 92681 h 156889"/>
                <a:gd name="csX13" fmla="*/ 111306 w 163719"/>
                <a:gd name="csY13" fmla="*/ 29716 h 156889"/>
                <a:gd name="csX14" fmla="*/ 96862 w 163719"/>
                <a:gd name="csY14" fmla="*/ 0 h 156889"/>
                <a:gd name="csX15" fmla="*/ 143309 w 163719"/>
                <a:gd name="csY15" fmla="*/ 0 h 156889"/>
                <a:gd name="csX16" fmla="*/ 143309 w 163719"/>
                <a:gd name="csY16" fmla="*/ 108496 h 156889"/>
                <a:gd name="csX17" fmla="*/ 159820 w 163719"/>
                <a:gd name="csY17" fmla="*/ 136262 h 156889"/>
                <a:gd name="csX18" fmla="*/ 163719 w 163719"/>
                <a:gd name="csY18" fmla="*/ 136262 h 156889"/>
                <a:gd name="csX19" fmla="*/ 163719 w 163719"/>
                <a:gd name="csY19" fmla="*/ 136262 h 15688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163719" h="156889">
                  <a:moveTo>
                    <a:pt x="163719" y="136262"/>
                  </a:moveTo>
                  <a:lnTo>
                    <a:pt x="112323" y="156890"/>
                  </a:lnTo>
                  <a:lnTo>
                    <a:pt x="111306" y="129481"/>
                  </a:lnTo>
                  <a:cubicBezTo>
                    <a:pt x="105499" y="137679"/>
                    <a:pt x="98095" y="144167"/>
                    <a:pt x="89029" y="148905"/>
                  </a:cubicBezTo>
                  <a:cubicBezTo>
                    <a:pt x="79923" y="153664"/>
                    <a:pt x="70780" y="156027"/>
                    <a:pt x="61585" y="156027"/>
                  </a:cubicBezTo>
                  <a:cubicBezTo>
                    <a:pt x="33186" y="156027"/>
                    <a:pt x="18969" y="138371"/>
                    <a:pt x="18969" y="103057"/>
                  </a:cubicBezTo>
                  <a:lnTo>
                    <a:pt x="18969" y="32320"/>
                  </a:lnTo>
                  <a:cubicBezTo>
                    <a:pt x="18969" y="14217"/>
                    <a:pt x="12638" y="3444"/>
                    <a:pt x="0" y="0"/>
                  </a:cubicBezTo>
                  <a:lnTo>
                    <a:pt x="50991" y="0"/>
                  </a:lnTo>
                  <a:lnTo>
                    <a:pt x="50991" y="96564"/>
                  </a:lnTo>
                  <a:cubicBezTo>
                    <a:pt x="50991" y="119584"/>
                    <a:pt x="59026" y="131103"/>
                    <a:pt x="75180" y="131103"/>
                  </a:cubicBezTo>
                  <a:cubicBezTo>
                    <a:pt x="84624" y="131103"/>
                    <a:pt x="93030" y="127174"/>
                    <a:pt x="100330" y="119307"/>
                  </a:cubicBezTo>
                  <a:cubicBezTo>
                    <a:pt x="107646" y="111461"/>
                    <a:pt x="111306" y="102570"/>
                    <a:pt x="111306" y="92681"/>
                  </a:cubicBezTo>
                  <a:lnTo>
                    <a:pt x="111306" y="29716"/>
                  </a:lnTo>
                  <a:cubicBezTo>
                    <a:pt x="111306" y="13147"/>
                    <a:pt x="106485" y="3231"/>
                    <a:pt x="96862" y="0"/>
                  </a:cubicBezTo>
                  <a:lnTo>
                    <a:pt x="143309" y="0"/>
                  </a:lnTo>
                  <a:lnTo>
                    <a:pt x="143309" y="108496"/>
                  </a:lnTo>
                  <a:cubicBezTo>
                    <a:pt x="143309" y="127020"/>
                    <a:pt x="148817" y="136262"/>
                    <a:pt x="159820" y="136262"/>
                  </a:cubicBezTo>
                  <a:lnTo>
                    <a:pt x="163719" y="136262"/>
                  </a:lnTo>
                  <a:lnTo>
                    <a:pt x="163719" y="136262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81A1DED5-9BB9-7AAC-42A3-AA93279A64D1}"/>
                </a:ext>
              </a:extLst>
            </p:cNvPr>
            <p:cNvSpPr/>
            <p:nvPr/>
          </p:nvSpPr>
          <p:spPr>
            <a:xfrm>
              <a:off x="4192749" y="2135324"/>
              <a:ext cx="108842" cy="157893"/>
            </a:xfrm>
            <a:custGeom>
              <a:avLst/>
              <a:gdLst>
                <a:gd name="csX0" fmla="*/ 108842 w 108842"/>
                <a:gd name="csY0" fmla="*/ 48074 h 157893"/>
                <a:gd name="csX1" fmla="*/ 83948 w 108842"/>
                <a:gd name="csY1" fmla="*/ 32264 h 157893"/>
                <a:gd name="csX2" fmla="*/ 61000 w 108842"/>
                <a:gd name="csY2" fmla="*/ 46465 h 157893"/>
                <a:gd name="csX3" fmla="*/ 50655 w 108842"/>
                <a:gd name="csY3" fmla="*/ 87807 h 157893"/>
                <a:gd name="csX4" fmla="*/ 50655 w 108842"/>
                <a:gd name="csY4" fmla="*/ 126895 h 157893"/>
                <a:gd name="csX5" fmla="*/ 65879 w 108842"/>
                <a:gd name="csY5" fmla="*/ 157894 h 157893"/>
                <a:gd name="csX6" fmla="*/ 4189 w 108842"/>
                <a:gd name="csY6" fmla="*/ 157894 h 157893"/>
                <a:gd name="csX7" fmla="*/ 18963 w 108842"/>
                <a:gd name="csY7" fmla="*/ 126895 h 157893"/>
                <a:gd name="csX8" fmla="*/ 18963 w 108842"/>
                <a:gd name="csY8" fmla="*/ 46806 h 157893"/>
                <a:gd name="csX9" fmla="*/ 3518 w 108842"/>
                <a:gd name="csY9" fmla="*/ 20314 h 157893"/>
                <a:gd name="csX10" fmla="*/ 0 w 108842"/>
                <a:gd name="csY10" fmla="*/ 20314 h 157893"/>
                <a:gd name="csX11" fmla="*/ 49637 w 108842"/>
                <a:gd name="csY11" fmla="*/ 0 h 157893"/>
                <a:gd name="csX12" fmla="*/ 49637 w 108842"/>
                <a:gd name="csY12" fmla="*/ 37112 h 157893"/>
                <a:gd name="csX13" fmla="*/ 66467 w 108842"/>
                <a:gd name="csY13" fmla="*/ 12510 h 157893"/>
                <a:gd name="csX14" fmla="*/ 93320 w 108842"/>
                <a:gd name="csY14" fmla="*/ 1188 h 157893"/>
                <a:gd name="csX15" fmla="*/ 108842 w 108842"/>
                <a:gd name="csY15" fmla="*/ 5058 h 157893"/>
                <a:gd name="csX16" fmla="*/ 108842 w 108842"/>
                <a:gd name="csY16" fmla="*/ 48074 h 157893"/>
                <a:gd name="csX17" fmla="*/ 108842 w 108842"/>
                <a:gd name="csY17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108842" h="157893">
                  <a:moveTo>
                    <a:pt x="108842" y="48074"/>
                  </a:moveTo>
                  <a:cubicBezTo>
                    <a:pt x="103239" y="37522"/>
                    <a:pt x="94939" y="32264"/>
                    <a:pt x="83948" y="32264"/>
                  </a:cubicBezTo>
                  <a:cubicBezTo>
                    <a:pt x="74911" y="32264"/>
                    <a:pt x="67245" y="36997"/>
                    <a:pt x="61000" y="46465"/>
                  </a:cubicBezTo>
                  <a:cubicBezTo>
                    <a:pt x="54107" y="56818"/>
                    <a:pt x="50655" y="70593"/>
                    <a:pt x="50655" y="87807"/>
                  </a:cubicBezTo>
                  <a:lnTo>
                    <a:pt x="50655" y="126895"/>
                  </a:lnTo>
                  <a:cubicBezTo>
                    <a:pt x="50655" y="145847"/>
                    <a:pt x="55731" y="156184"/>
                    <a:pt x="65879" y="157894"/>
                  </a:cubicBezTo>
                  <a:lnTo>
                    <a:pt x="4189" y="157894"/>
                  </a:lnTo>
                  <a:cubicBezTo>
                    <a:pt x="14041" y="156184"/>
                    <a:pt x="18963" y="145847"/>
                    <a:pt x="18963" y="126895"/>
                  </a:cubicBezTo>
                  <a:lnTo>
                    <a:pt x="18963" y="46806"/>
                  </a:lnTo>
                  <a:cubicBezTo>
                    <a:pt x="18963" y="29148"/>
                    <a:pt x="13836" y="20314"/>
                    <a:pt x="3518" y="20314"/>
                  </a:cubicBezTo>
                  <a:lnTo>
                    <a:pt x="0" y="20314"/>
                  </a:lnTo>
                  <a:lnTo>
                    <a:pt x="49637" y="0"/>
                  </a:lnTo>
                  <a:lnTo>
                    <a:pt x="49637" y="37112"/>
                  </a:lnTo>
                  <a:cubicBezTo>
                    <a:pt x="53302" y="27611"/>
                    <a:pt x="58903" y="19427"/>
                    <a:pt x="66467" y="12510"/>
                  </a:cubicBezTo>
                  <a:cubicBezTo>
                    <a:pt x="74865" y="4970"/>
                    <a:pt x="83846" y="1188"/>
                    <a:pt x="93320" y="1188"/>
                  </a:cubicBezTo>
                  <a:cubicBezTo>
                    <a:pt x="98908" y="1188"/>
                    <a:pt x="104090" y="2472"/>
                    <a:pt x="108842" y="5058"/>
                  </a:cubicBezTo>
                  <a:lnTo>
                    <a:pt x="108842" y="48074"/>
                  </a:lnTo>
                  <a:lnTo>
                    <a:pt x="108842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1A458500-BCBC-D2E4-853F-333A8EAEC318}"/>
                </a:ext>
              </a:extLst>
            </p:cNvPr>
            <p:cNvSpPr/>
            <p:nvPr/>
          </p:nvSpPr>
          <p:spPr>
            <a:xfrm>
              <a:off x="4311955" y="2136515"/>
              <a:ext cx="129529" cy="161611"/>
            </a:xfrm>
            <a:custGeom>
              <a:avLst/>
              <a:gdLst>
                <a:gd name="csX0" fmla="*/ 129529 w 129529"/>
                <a:gd name="csY0" fmla="*/ 110837 h 161611"/>
                <a:gd name="csX1" fmla="*/ 68471 w 129529"/>
                <a:gd name="csY1" fmla="*/ 161612 h 161611"/>
                <a:gd name="csX2" fmla="*/ 17773 w 129529"/>
                <a:gd name="csY2" fmla="*/ 138358 h 161611"/>
                <a:gd name="csX3" fmla="*/ 0 w 129529"/>
                <a:gd name="csY3" fmla="*/ 83718 h 161611"/>
                <a:gd name="csX4" fmla="*/ 18415 w 129529"/>
                <a:gd name="csY4" fmla="*/ 24889 h 161611"/>
                <a:gd name="csX5" fmla="*/ 68164 w 129529"/>
                <a:gd name="csY5" fmla="*/ 0 h 161611"/>
                <a:gd name="csX6" fmla="*/ 112054 w 129529"/>
                <a:gd name="csY6" fmla="*/ 23592 h 161611"/>
                <a:gd name="csX7" fmla="*/ 127244 w 129529"/>
                <a:gd name="csY7" fmla="*/ 82102 h 161611"/>
                <a:gd name="csX8" fmla="*/ 31676 w 129529"/>
                <a:gd name="csY8" fmla="*/ 82102 h 161611"/>
                <a:gd name="csX9" fmla="*/ 32289 w 129529"/>
                <a:gd name="csY9" fmla="*/ 85655 h 161611"/>
                <a:gd name="csX10" fmla="*/ 48285 w 129529"/>
                <a:gd name="csY10" fmla="*/ 122481 h 161611"/>
                <a:gd name="csX11" fmla="*/ 80749 w 129529"/>
                <a:gd name="csY11" fmla="*/ 136355 h 161611"/>
                <a:gd name="csX12" fmla="*/ 129529 w 129529"/>
                <a:gd name="csY12" fmla="*/ 110837 h 161611"/>
                <a:gd name="csX13" fmla="*/ 94953 w 129529"/>
                <a:gd name="csY13" fmla="*/ 64009 h 161611"/>
                <a:gd name="csX14" fmla="*/ 88195 w 129529"/>
                <a:gd name="csY14" fmla="*/ 33974 h 161611"/>
                <a:gd name="csX15" fmla="*/ 66550 w 129529"/>
                <a:gd name="csY15" fmla="*/ 20087 h 161611"/>
                <a:gd name="csX16" fmla="*/ 41671 w 129529"/>
                <a:gd name="csY16" fmla="*/ 33974 h 161611"/>
                <a:gd name="csX17" fmla="*/ 31675 w 129529"/>
                <a:gd name="csY17" fmla="*/ 64009 h 161611"/>
                <a:gd name="csX18" fmla="*/ 94953 w 129529"/>
                <a:gd name="csY18" fmla="*/ 64009 h 161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29529" h="161611">
                  <a:moveTo>
                    <a:pt x="129529" y="110837"/>
                  </a:moveTo>
                  <a:cubicBezTo>
                    <a:pt x="121778" y="144713"/>
                    <a:pt x="101411" y="161612"/>
                    <a:pt x="68471" y="161612"/>
                  </a:cubicBezTo>
                  <a:cubicBezTo>
                    <a:pt x="47374" y="161612"/>
                    <a:pt x="30485" y="153864"/>
                    <a:pt x="17773" y="138358"/>
                  </a:cubicBezTo>
                  <a:cubicBezTo>
                    <a:pt x="5931" y="123909"/>
                    <a:pt x="0" y="105715"/>
                    <a:pt x="0" y="83718"/>
                  </a:cubicBezTo>
                  <a:cubicBezTo>
                    <a:pt x="0" y="60222"/>
                    <a:pt x="6150" y="40611"/>
                    <a:pt x="18415" y="24889"/>
                  </a:cubicBezTo>
                  <a:cubicBezTo>
                    <a:pt x="31327" y="8288"/>
                    <a:pt x="47899" y="0"/>
                    <a:pt x="68164" y="0"/>
                  </a:cubicBezTo>
                  <a:cubicBezTo>
                    <a:pt x="86896" y="0"/>
                    <a:pt x="101540" y="7857"/>
                    <a:pt x="112054" y="23592"/>
                  </a:cubicBezTo>
                  <a:cubicBezTo>
                    <a:pt x="121778" y="38243"/>
                    <a:pt x="126831" y="57745"/>
                    <a:pt x="127244" y="82102"/>
                  </a:cubicBezTo>
                  <a:lnTo>
                    <a:pt x="31676" y="82102"/>
                  </a:lnTo>
                  <a:cubicBezTo>
                    <a:pt x="31878" y="82972"/>
                    <a:pt x="32091" y="84152"/>
                    <a:pt x="32289" y="85655"/>
                  </a:cubicBezTo>
                  <a:cubicBezTo>
                    <a:pt x="34236" y="100958"/>
                    <a:pt x="39562" y="113207"/>
                    <a:pt x="48285" y="122481"/>
                  </a:cubicBezTo>
                  <a:cubicBezTo>
                    <a:pt x="57029" y="131728"/>
                    <a:pt x="67823" y="136355"/>
                    <a:pt x="80749" y="136355"/>
                  </a:cubicBezTo>
                  <a:cubicBezTo>
                    <a:pt x="99917" y="136355"/>
                    <a:pt x="116169" y="127853"/>
                    <a:pt x="129529" y="110837"/>
                  </a:cubicBezTo>
                  <a:moveTo>
                    <a:pt x="94953" y="64009"/>
                  </a:moveTo>
                  <a:cubicBezTo>
                    <a:pt x="94953" y="52168"/>
                    <a:pt x="92673" y="42177"/>
                    <a:pt x="88195" y="33974"/>
                  </a:cubicBezTo>
                  <a:cubicBezTo>
                    <a:pt x="83026" y="24737"/>
                    <a:pt x="75819" y="20087"/>
                    <a:pt x="66550" y="20087"/>
                  </a:cubicBezTo>
                  <a:cubicBezTo>
                    <a:pt x="56637" y="20087"/>
                    <a:pt x="48343" y="24737"/>
                    <a:pt x="41671" y="33974"/>
                  </a:cubicBezTo>
                  <a:cubicBezTo>
                    <a:pt x="35655" y="42382"/>
                    <a:pt x="32288" y="52383"/>
                    <a:pt x="31675" y="64009"/>
                  </a:cubicBezTo>
                  <a:lnTo>
                    <a:pt x="94953" y="64009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4C1047B3-7010-B4F7-58C0-FB53850504C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tIns="0" rIns="0" b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5B8D43B1-9821-4A26-C947-B85EEE49E5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1447191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gradFill flip="none" rotWithShape="1">
          <a:gsLst>
            <a:gs pos="69000">
              <a:srgbClr val="051243"/>
            </a:gs>
            <a:gs pos="99000">
              <a:srgbClr val="172477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CED6883-0934-5B0D-E6E7-58372D4BF5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1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F9179A-4D63-F450-8D47-9E48CAA2E6D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1972" y="3072072"/>
            <a:ext cx="6045917" cy="1255728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l">
              <a:defRPr sz="7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text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75ADCCA-5925-B6B3-ADAF-FB31CFB2D574}"/>
              </a:ext>
            </a:extLst>
          </p:cNvPr>
          <p:cNvCxnSpPr>
            <a:cxnSpLocks/>
          </p:cNvCxnSpPr>
          <p:nvPr userDrawn="1"/>
        </p:nvCxnSpPr>
        <p:spPr>
          <a:xfrm>
            <a:off x="390525" y="2679363"/>
            <a:ext cx="4133849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E93D55-58EB-9C98-9644-2B2DA5092985}"/>
              </a:ext>
            </a:extLst>
          </p:cNvPr>
          <p:cNvGrpSpPr/>
          <p:nvPr userDrawn="1"/>
        </p:nvGrpSpPr>
        <p:grpSpPr>
          <a:xfrm>
            <a:off x="397126" y="221458"/>
            <a:ext cx="830478" cy="169002"/>
            <a:chOff x="3330915" y="2072986"/>
            <a:chExt cx="1110569" cy="226001"/>
          </a:xfrm>
          <a:solidFill>
            <a:schemeClr val="bg1"/>
          </a:solidFill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490E9F14-AEDC-1952-3F28-28D8860D1284}"/>
                </a:ext>
              </a:extLst>
            </p:cNvPr>
            <p:cNvSpPr/>
            <p:nvPr/>
          </p:nvSpPr>
          <p:spPr>
            <a:xfrm>
              <a:off x="3330915" y="2078064"/>
              <a:ext cx="224800" cy="215151"/>
            </a:xfrm>
            <a:custGeom>
              <a:avLst/>
              <a:gdLst>
                <a:gd name="csX0" fmla="*/ 224800 w 224800"/>
                <a:gd name="csY0" fmla="*/ 215152 h 215151"/>
                <a:gd name="csX1" fmla="*/ 150516 w 224800"/>
                <a:gd name="csY1" fmla="*/ 215152 h 215151"/>
                <a:gd name="csX2" fmla="*/ 162461 w 224800"/>
                <a:gd name="csY2" fmla="*/ 201272 h 215151"/>
                <a:gd name="csX3" fmla="*/ 157289 w 224800"/>
                <a:gd name="csY3" fmla="*/ 182860 h 215151"/>
                <a:gd name="csX4" fmla="*/ 147592 w 224800"/>
                <a:gd name="csY4" fmla="*/ 157342 h 215151"/>
                <a:gd name="csX5" fmla="*/ 62379 w 224800"/>
                <a:gd name="csY5" fmla="*/ 157342 h 215151"/>
                <a:gd name="csX6" fmla="*/ 53582 w 224800"/>
                <a:gd name="csY6" fmla="*/ 181886 h 215151"/>
                <a:gd name="csX7" fmla="*/ 49097 w 224800"/>
                <a:gd name="csY7" fmla="*/ 199640 h 215151"/>
                <a:gd name="csX8" fmla="*/ 62664 w 224800"/>
                <a:gd name="csY8" fmla="*/ 215152 h 215151"/>
                <a:gd name="csX9" fmla="*/ 0 w 224800"/>
                <a:gd name="csY9" fmla="*/ 215152 h 215151"/>
                <a:gd name="csX10" fmla="*/ 8720 w 224800"/>
                <a:gd name="csY10" fmla="*/ 210307 h 215151"/>
                <a:gd name="csX11" fmla="*/ 28738 w 224800"/>
                <a:gd name="csY11" fmla="*/ 176056 h 215151"/>
                <a:gd name="csX12" fmla="*/ 97225 w 224800"/>
                <a:gd name="csY12" fmla="*/ 0 h 215151"/>
                <a:gd name="csX13" fmla="*/ 124990 w 224800"/>
                <a:gd name="csY13" fmla="*/ 0 h 215151"/>
                <a:gd name="csX14" fmla="*/ 194742 w 224800"/>
                <a:gd name="csY14" fmla="*/ 176719 h 215151"/>
                <a:gd name="csX15" fmla="*/ 224801 w 224800"/>
                <a:gd name="csY15" fmla="*/ 215152 h 215151"/>
                <a:gd name="csX16" fmla="*/ 139218 w 224800"/>
                <a:gd name="csY16" fmla="*/ 135711 h 215151"/>
                <a:gd name="csX17" fmla="*/ 104569 w 224800"/>
                <a:gd name="csY17" fmla="*/ 46077 h 215151"/>
                <a:gd name="csX18" fmla="*/ 70433 w 224800"/>
                <a:gd name="csY18" fmla="*/ 135711 h 215151"/>
                <a:gd name="csX19" fmla="*/ 139218 w 224800"/>
                <a:gd name="csY19" fmla="*/ 135711 h 2151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224800" h="215151">
                  <a:moveTo>
                    <a:pt x="224800" y="215152"/>
                  </a:moveTo>
                  <a:lnTo>
                    <a:pt x="150516" y="215152"/>
                  </a:lnTo>
                  <a:cubicBezTo>
                    <a:pt x="158466" y="214081"/>
                    <a:pt x="162461" y="209452"/>
                    <a:pt x="162461" y="201272"/>
                  </a:cubicBezTo>
                  <a:cubicBezTo>
                    <a:pt x="162461" y="198031"/>
                    <a:pt x="160730" y="191903"/>
                    <a:pt x="157289" y="182860"/>
                  </a:cubicBezTo>
                  <a:lnTo>
                    <a:pt x="147592" y="157342"/>
                  </a:lnTo>
                  <a:lnTo>
                    <a:pt x="62379" y="157342"/>
                  </a:lnTo>
                  <a:lnTo>
                    <a:pt x="53582" y="181886"/>
                  </a:lnTo>
                  <a:cubicBezTo>
                    <a:pt x="50596" y="190065"/>
                    <a:pt x="49097" y="195986"/>
                    <a:pt x="49097" y="199640"/>
                  </a:cubicBezTo>
                  <a:cubicBezTo>
                    <a:pt x="49097" y="208911"/>
                    <a:pt x="53635" y="214081"/>
                    <a:pt x="62664" y="215152"/>
                  </a:cubicBezTo>
                  <a:lnTo>
                    <a:pt x="0" y="215152"/>
                  </a:lnTo>
                  <a:cubicBezTo>
                    <a:pt x="2799" y="214520"/>
                    <a:pt x="5710" y="212895"/>
                    <a:pt x="8720" y="210307"/>
                  </a:cubicBezTo>
                  <a:cubicBezTo>
                    <a:pt x="15815" y="203845"/>
                    <a:pt x="22490" y="192443"/>
                    <a:pt x="28738" y="176056"/>
                  </a:cubicBezTo>
                  <a:lnTo>
                    <a:pt x="97225" y="0"/>
                  </a:lnTo>
                  <a:lnTo>
                    <a:pt x="124990" y="0"/>
                  </a:lnTo>
                  <a:lnTo>
                    <a:pt x="194742" y="176719"/>
                  </a:lnTo>
                  <a:cubicBezTo>
                    <a:pt x="203992" y="199973"/>
                    <a:pt x="214030" y="212797"/>
                    <a:pt x="224801" y="215152"/>
                  </a:cubicBezTo>
                  <a:moveTo>
                    <a:pt x="139218" y="135711"/>
                  </a:moveTo>
                  <a:lnTo>
                    <a:pt x="104569" y="46077"/>
                  </a:lnTo>
                  <a:lnTo>
                    <a:pt x="70433" y="135711"/>
                  </a:lnTo>
                  <a:lnTo>
                    <a:pt x="139218" y="135711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F7BA5D7E-9CE0-CA80-5610-6D9A6AC558C7}"/>
                </a:ext>
              </a:extLst>
            </p:cNvPr>
            <p:cNvSpPr/>
            <p:nvPr/>
          </p:nvSpPr>
          <p:spPr>
            <a:xfrm>
              <a:off x="3537477" y="2099067"/>
              <a:ext cx="102697" cy="199410"/>
            </a:xfrm>
            <a:custGeom>
              <a:avLst/>
              <a:gdLst>
                <a:gd name="csX0" fmla="*/ 102698 w 102697"/>
                <a:gd name="csY0" fmla="*/ 157345 h 199410"/>
                <a:gd name="csX1" fmla="*/ 60065 w 102697"/>
                <a:gd name="csY1" fmla="*/ 199411 h 199410"/>
                <a:gd name="csX2" fmla="*/ 33404 w 102697"/>
                <a:gd name="csY2" fmla="*/ 188403 h 199410"/>
                <a:gd name="csX3" fmla="*/ 23547 w 102697"/>
                <a:gd name="csY3" fmla="*/ 159005 h 199410"/>
                <a:gd name="csX4" fmla="*/ 23547 w 102697"/>
                <a:gd name="csY4" fmla="*/ 63996 h 199410"/>
                <a:gd name="csX5" fmla="*/ 0 w 102697"/>
                <a:gd name="csY5" fmla="*/ 63996 h 199410"/>
                <a:gd name="csX6" fmla="*/ 55574 w 102697"/>
                <a:gd name="csY6" fmla="*/ 0 h 199410"/>
                <a:gd name="csX7" fmla="*/ 55574 w 102697"/>
                <a:gd name="csY7" fmla="*/ 43032 h 199410"/>
                <a:gd name="csX8" fmla="*/ 97534 w 102697"/>
                <a:gd name="csY8" fmla="*/ 43032 h 199410"/>
                <a:gd name="csX9" fmla="*/ 97534 w 102697"/>
                <a:gd name="csY9" fmla="*/ 63996 h 199410"/>
                <a:gd name="csX10" fmla="*/ 55574 w 102697"/>
                <a:gd name="csY10" fmla="*/ 63996 h 199410"/>
                <a:gd name="csX11" fmla="*/ 55574 w 102697"/>
                <a:gd name="csY11" fmla="*/ 148937 h 199410"/>
                <a:gd name="csX12" fmla="*/ 73965 w 102697"/>
                <a:gd name="csY12" fmla="*/ 174132 h 199410"/>
                <a:gd name="csX13" fmla="*/ 102697 w 102697"/>
                <a:gd name="csY13" fmla="*/ 157345 h 1994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02697" h="199410">
                  <a:moveTo>
                    <a:pt x="102698" y="157345"/>
                  </a:moveTo>
                  <a:cubicBezTo>
                    <a:pt x="98175" y="185390"/>
                    <a:pt x="83974" y="199411"/>
                    <a:pt x="60065" y="199411"/>
                  </a:cubicBezTo>
                  <a:cubicBezTo>
                    <a:pt x="48871" y="199411"/>
                    <a:pt x="39962" y="195735"/>
                    <a:pt x="33404" y="188403"/>
                  </a:cubicBezTo>
                  <a:cubicBezTo>
                    <a:pt x="26837" y="181100"/>
                    <a:pt x="23547" y="171293"/>
                    <a:pt x="23547" y="159005"/>
                  </a:cubicBezTo>
                  <a:lnTo>
                    <a:pt x="23547" y="63996"/>
                  </a:lnTo>
                  <a:lnTo>
                    <a:pt x="0" y="63996"/>
                  </a:lnTo>
                  <a:lnTo>
                    <a:pt x="55574" y="0"/>
                  </a:lnTo>
                  <a:lnTo>
                    <a:pt x="55574" y="43032"/>
                  </a:lnTo>
                  <a:lnTo>
                    <a:pt x="97534" y="43032"/>
                  </a:lnTo>
                  <a:lnTo>
                    <a:pt x="97534" y="63996"/>
                  </a:lnTo>
                  <a:lnTo>
                    <a:pt x="55574" y="63996"/>
                  </a:lnTo>
                  <a:lnTo>
                    <a:pt x="55574" y="148937"/>
                  </a:lnTo>
                  <a:cubicBezTo>
                    <a:pt x="55574" y="165716"/>
                    <a:pt x="61705" y="174132"/>
                    <a:pt x="73965" y="174132"/>
                  </a:cubicBezTo>
                  <a:cubicBezTo>
                    <a:pt x="85377" y="174132"/>
                    <a:pt x="94944" y="168523"/>
                    <a:pt x="102697" y="15734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733F0F0-C78F-0438-85B2-37E04AC6B344}"/>
                </a:ext>
              </a:extLst>
            </p:cNvPr>
            <p:cNvSpPr/>
            <p:nvPr/>
          </p:nvSpPr>
          <p:spPr>
            <a:xfrm>
              <a:off x="3644681" y="2135324"/>
              <a:ext cx="108826" cy="157893"/>
            </a:xfrm>
            <a:custGeom>
              <a:avLst/>
              <a:gdLst>
                <a:gd name="csX0" fmla="*/ 108826 w 108826"/>
                <a:gd name="csY0" fmla="*/ 48074 h 157893"/>
                <a:gd name="csX1" fmla="*/ 83942 w 108826"/>
                <a:gd name="csY1" fmla="*/ 32264 h 157893"/>
                <a:gd name="csX2" fmla="*/ 60986 w 108826"/>
                <a:gd name="csY2" fmla="*/ 46465 h 157893"/>
                <a:gd name="csX3" fmla="*/ 50657 w 108826"/>
                <a:gd name="csY3" fmla="*/ 87807 h 157893"/>
                <a:gd name="csX4" fmla="*/ 50657 w 108826"/>
                <a:gd name="csY4" fmla="*/ 126895 h 157893"/>
                <a:gd name="csX5" fmla="*/ 65881 w 108826"/>
                <a:gd name="csY5" fmla="*/ 157894 h 157893"/>
                <a:gd name="csX6" fmla="*/ 4189 w 108826"/>
                <a:gd name="csY6" fmla="*/ 157894 h 157893"/>
                <a:gd name="csX7" fmla="*/ 18977 w 108826"/>
                <a:gd name="csY7" fmla="*/ 126895 h 157893"/>
                <a:gd name="csX8" fmla="*/ 18977 w 108826"/>
                <a:gd name="csY8" fmla="*/ 46806 h 157893"/>
                <a:gd name="csX9" fmla="*/ 3532 w 108826"/>
                <a:gd name="csY9" fmla="*/ 20314 h 157893"/>
                <a:gd name="csX10" fmla="*/ 0 w 108826"/>
                <a:gd name="csY10" fmla="*/ 20314 h 157893"/>
                <a:gd name="csX11" fmla="*/ 49646 w 108826"/>
                <a:gd name="csY11" fmla="*/ 0 h 157893"/>
                <a:gd name="csX12" fmla="*/ 49646 w 108826"/>
                <a:gd name="csY12" fmla="*/ 37112 h 157893"/>
                <a:gd name="csX13" fmla="*/ 66449 w 108826"/>
                <a:gd name="csY13" fmla="*/ 12510 h 157893"/>
                <a:gd name="csX14" fmla="*/ 93309 w 108826"/>
                <a:gd name="csY14" fmla="*/ 1188 h 157893"/>
                <a:gd name="csX15" fmla="*/ 108826 w 108826"/>
                <a:gd name="csY15" fmla="*/ 5058 h 157893"/>
                <a:gd name="csX16" fmla="*/ 108826 w 108826"/>
                <a:gd name="csY16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08826" h="157893">
                  <a:moveTo>
                    <a:pt x="108826" y="48074"/>
                  </a:moveTo>
                  <a:cubicBezTo>
                    <a:pt x="103236" y="37522"/>
                    <a:pt x="94929" y="32264"/>
                    <a:pt x="83942" y="32264"/>
                  </a:cubicBezTo>
                  <a:cubicBezTo>
                    <a:pt x="74887" y="32264"/>
                    <a:pt x="67229" y="36997"/>
                    <a:pt x="60986" y="46465"/>
                  </a:cubicBezTo>
                  <a:cubicBezTo>
                    <a:pt x="54083" y="56818"/>
                    <a:pt x="50657" y="70593"/>
                    <a:pt x="50657" y="87807"/>
                  </a:cubicBezTo>
                  <a:lnTo>
                    <a:pt x="50657" y="126895"/>
                  </a:lnTo>
                  <a:cubicBezTo>
                    <a:pt x="50657" y="145847"/>
                    <a:pt x="55715" y="156184"/>
                    <a:pt x="65881" y="157894"/>
                  </a:cubicBezTo>
                  <a:lnTo>
                    <a:pt x="4189" y="157894"/>
                  </a:lnTo>
                  <a:cubicBezTo>
                    <a:pt x="14036" y="156184"/>
                    <a:pt x="18977" y="145847"/>
                    <a:pt x="18977" y="126895"/>
                  </a:cubicBezTo>
                  <a:lnTo>
                    <a:pt x="18977" y="46806"/>
                  </a:lnTo>
                  <a:cubicBezTo>
                    <a:pt x="18977" y="29148"/>
                    <a:pt x="13828" y="20314"/>
                    <a:pt x="3532" y="20314"/>
                  </a:cubicBezTo>
                  <a:lnTo>
                    <a:pt x="0" y="20314"/>
                  </a:lnTo>
                  <a:lnTo>
                    <a:pt x="49646" y="0"/>
                  </a:lnTo>
                  <a:lnTo>
                    <a:pt x="49646" y="37112"/>
                  </a:lnTo>
                  <a:cubicBezTo>
                    <a:pt x="53311" y="27611"/>
                    <a:pt x="58920" y="19427"/>
                    <a:pt x="66449" y="12510"/>
                  </a:cubicBezTo>
                  <a:cubicBezTo>
                    <a:pt x="74863" y="4970"/>
                    <a:pt x="83828" y="1188"/>
                    <a:pt x="93309" y="1188"/>
                  </a:cubicBezTo>
                  <a:cubicBezTo>
                    <a:pt x="98916" y="1188"/>
                    <a:pt x="104093" y="2472"/>
                    <a:pt x="108826" y="5058"/>
                  </a:cubicBezTo>
                  <a:lnTo>
                    <a:pt x="108826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7EA8CF12-89CF-F4F0-0B89-9036A66EC846}"/>
                </a:ext>
              </a:extLst>
            </p:cNvPr>
            <p:cNvSpPr/>
            <p:nvPr/>
          </p:nvSpPr>
          <p:spPr>
            <a:xfrm>
              <a:off x="3759930" y="2073313"/>
              <a:ext cx="68156" cy="219902"/>
            </a:xfrm>
            <a:custGeom>
              <a:avLst/>
              <a:gdLst>
                <a:gd name="csX0" fmla="*/ 68156 w 68156"/>
                <a:gd name="csY0" fmla="*/ 219903 h 219902"/>
                <a:gd name="csX1" fmla="*/ 5180 w 68156"/>
                <a:gd name="csY1" fmla="*/ 219903 h 219902"/>
                <a:gd name="csX2" fmla="*/ 20657 w 68156"/>
                <a:gd name="csY2" fmla="*/ 188904 h 219902"/>
                <a:gd name="csX3" fmla="*/ 20657 w 68156"/>
                <a:gd name="csY3" fmla="*/ 110427 h 219902"/>
                <a:gd name="csX4" fmla="*/ 3881 w 68156"/>
                <a:gd name="csY4" fmla="*/ 83289 h 219902"/>
                <a:gd name="csX5" fmla="*/ 0 w 68156"/>
                <a:gd name="csY5" fmla="*/ 83289 h 219902"/>
                <a:gd name="csX6" fmla="*/ 52687 w 68156"/>
                <a:gd name="csY6" fmla="*/ 62012 h 219902"/>
                <a:gd name="csX7" fmla="*/ 52687 w 68156"/>
                <a:gd name="csY7" fmla="*/ 188909 h 219902"/>
                <a:gd name="csX8" fmla="*/ 68156 w 68156"/>
                <a:gd name="csY8" fmla="*/ 219903 h 219902"/>
                <a:gd name="csX9" fmla="*/ 55566 w 68156"/>
                <a:gd name="csY9" fmla="*/ 20660 h 219902"/>
                <a:gd name="csX10" fmla="*/ 49744 w 68156"/>
                <a:gd name="csY10" fmla="*/ 35663 h 219902"/>
                <a:gd name="csX11" fmla="*/ 34233 w 68156"/>
                <a:gd name="csY11" fmla="*/ 41631 h 219902"/>
                <a:gd name="csX12" fmla="*/ 18521 w 68156"/>
                <a:gd name="csY12" fmla="*/ 35663 h 219902"/>
                <a:gd name="csX13" fmla="*/ 12526 w 68156"/>
                <a:gd name="csY13" fmla="*/ 20660 h 219902"/>
                <a:gd name="csX14" fmla="*/ 18521 w 68156"/>
                <a:gd name="csY14" fmla="*/ 5977 h 219902"/>
                <a:gd name="csX15" fmla="*/ 34233 w 68156"/>
                <a:gd name="csY15" fmla="*/ 0 h 219902"/>
                <a:gd name="csX16" fmla="*/ 49744 w 68156"/>
                <a:gd name="csY16" fmla="*/ 5806 h 219902"/>
                <a:gd name="csX17" fmla="*/ 55566 w 68156"/>
                <a:gd name="csY17" fmla="*/ 20660 h 2199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68156" h="219902">
                  <a:moveTo>
                    <a:pt x="68156" y="219903"/>
                  </a:moveTo>
                  <a:lnTo>
                    <a:pt x="5180" y="219903"/>
                  </a:lnTo>
                  <a:cubicBezTo>
                    <a:pt x="15498" y="218198"/>
                    <a:pt x="20657" y="207861"/>
                    <a:pt x="20657" y="188904"/>
                  </a:cubicBezTo>
                  <a:lnTo>
                    <a:pt x="20657" y="110427"/>
                  </a:lnTo>
                  <a:cubicBezTo>
                    <a:pt x="20657" y="92332"/>
                    <a:pt x="15077" y="83289"/>
                    <a:pt x="3881" y="83289"/>
                  </a:cubicBezTo>
                  <a:lnTo>
                    <a:pt x="0" y="83289"/>
                  </a:lnTo>
                  <a:lnTo>
                    <a:pt x="52687" y="62012"/>
                  </a:lnTo>
                  <a:lnTo>
                    <a:pt x="52687" y="188909"/>
                  </a:lnTo>
                  <a:cubicBezTo>
                    <a:pt x="52687" y="207638"/>
                    <a:pt x="57831" y="217967"/>
                    <a:pt x="68156" y="219903"/>
                  </a:cubicBezTo>
                  <a:moveTo>
                    <a:pt x="55566" y="20660"/>
                  </a:moveTo>
                  <a:cubicBezTo>
                    <a:pt x="55566" y="26679"/>
                    <a:pt x="53619" y="31678"/>
                    <a:pt x="49744" y="35663"/>
                  </a:cubicBezTo>
                  <a:cubicBezTo>
                    <a:pt x="45869" y="39634"/>
                    <a:pt x="40683" y="41631"/>
                    <a:pt x="34233" y="41631"/>
                  </a:cubicBezTo>
                  <a:cubicBezTo>
                    <a:pt x="27750" y="41631"/>
                    <a:pt x="22506" y="39634"/>
                    <a:pt x="18521" y="35663"/>
                  </a:cubicBezTo>
                  <a:cubicBezTo>
                    <a:pt x="14526" y="31678"/>
                    <a:pt x="12526" y="26679"/>
                    <a:pt x="12526" y="20660"/>
                  </a:cubicBezTo>
                  <a:cubicBezTo>
                    <a:pt x="12526" y="14854"/>
                    <a:pt x="14527" y="9969"/>
                    <a:pt x="18521" y="5977"/>
                  </a:cubicBezTo>
                  <a:cubicBezTo>
                    <a:pt x="22506" y="2003"/>
                    <a:pt x="27750" y="0"/>
                    <a:pt x="34233" y="0"/>
                  </a:cubicBezTo>
                  <a:cubicBezTo>
                    <a:pt x="40683" y="0"/>
                    <a:pt x="45869" y="1944"/>
                    <a:pt x="49744" y="5806"/>
                  </a:cubicBezTo>
                  <a:cubicBezTo>
                    <a:pt x="53619" y="9663"/>
                    <a:pt x="55566" y="14638"/>
                    <a:pt x="55566" y="20660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C714E876-3062-0887-38CD-F6900CAD37AD}"/>
                </a:ext>
              </a:extLst>
            </p:cNvPr>
            <p:cNvSpPr/>
            <p:nvPr/>
          </p:nvSpPr>
          <p:spPr>
            <a:xfrm>
              <a:off x="3922829" y="2159500"/>
              <a:ext cx="57316" cy="57329"/>
            </a:xfrm>
            <a:custGeom>
              <a:avLst/>
              <a:gdLst>
                <a:gd name="csX0" fmla="*/ 57316 w 57316"/>
                <a:gd name="csY0" fmla="*/ 28655 h 57329"/>
                <a:gd name="csX1" fmla="*/ 28658 w 57316"/>
                <a:gd name="csY1" fmla="*/ 57329 h 57329"/>
                <a:gd name="csX2" fmla="*/ 0 w 57316"/>
                <a:gd name="csY2" fmla="*/ 28655 h 57329"/>
                <a:gd name="csX3" fmla="*/ 28658 w 57316"/>
                <a:gd name="csY3" fmla="*/ 0 h 57329"/>
                <a:gd name="csX4" fmla="*/ 57316 w 57316"/>
                <a:gd name="csY4" fmla="*/ 28655 h 57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7316" h="57329">
                  <a:moveTo>
                    <a:pt x="57316" y="28655"/>
                  </a:moveTo>
                  <a:cubicBezTo>
                    <a:pt x="57316" y="44473"/>
                    <a:pt x="44457" y="57329"/>
                    <a:pt x="28658" y="57329"/>
                  </a:cubicBezTo>
                  <a:cubicBezTo>
                    <a:pt x="12814" y="57329"/>
                    <a:pt x="0" y="44473"/>
                    <a:pt x="0" y="28655"/>
                  </a:cubicBezTo>
                  <a:cubicBezTo>
                    <a:pt x="0" y="12819"/>
                    <a:pt x="12814" y="0"/>
                    <a:pt x="28658" y="0"/>
                  </a:cubicBezTo>
                  <a:cubicBezTo>
                    <a:pt x="44457" y="0"/>
                    <a:pt x="57316" y="12819"/>
                    <a:pt x="57316" y="2865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75632779-4918-9338-3646-CFC87048AF20}"/>
                </a:ext>
              </a:extLst>
            </p:cNvPr>
            <p:cNvSpPr/>
            <p:nvPr/>
          </p:nvSpPr>
          <p:spPr>
            <a:xfrm>
              <a:off x="3839567" y="2072986"/>
              <a:ext cx="176990" cy="225139"/>
            </a:xfrm>
            <a:custGeom>
              <a:avLst/>
              <a:gdLst>
                <a:gd name="csX0" fmla="*/ 176990 w 176990"/>
                <a:gd name="csY0" fmla="*/ 194745 h 225139"/>
                <a:gd name="csX1" fmla="*/ 107228 w 176990"/>
                <a:gd name="csY1" fmla="*/ 225139 h 225139"/>
                <a:gd name="csX2" fmla="*/ 26501 w 176990"/>
                <a:gd name="csY2" fmla="*/ 191876 h 225139"/>
                <a:gd name="csX3" fmla="*/ 0 w 176990"/>
                <a:gd name="csY3" fmla="*/ 117251 h 225139"/>
                <a:gd name="csX4" fmla="*/ 29087 w 176990"/>
                <a:gd name="csY4" fmla="*/ 36829 h 225139"/>
                <a:gd name="csX5" fmla="*/ 115634 w 176990"/>
                <a:gd name="csY5" fmla="*/ 0 h 225139"/>
                <a:gd name="csX6" fmla="*/ 172476 w 176990"/>
                <a:gd name="csY6" fmla="*/ 13218 h 225139"/>
                <a:gd name="csX7" fmla="*/ 172476 w 176990"/>
                <a:gd name="csY7" fmla="*/ 70060 h 225139"/>
                <a:gd name="csX8" fmla="*/ 111098 w 176990"/>
                <a:gd name="csY8" fmla="*/ 24836 h 225139"/>
                <a:gd name="csX9" fmla="*/ 56528 w 176990"/>
                <a:gd name="csY9" fmla="*/ 51627 h 225139"/>
                <a:gd name="csX10" fmla="*/ 38132 w 176990"/>
                <a:gd name="csY10" fmla="*/ 111074 h 225139"/>
                <a:gd name="csX11" fmla="*/ 56861 w 176990"/>
                <a:gd name="csY11" fmla="*/ 171467 h 225139"/>
                <a:gd name="csX12" fmla="*/ 112734 w 176990"/>
                <a:gd name="csY12" fmla="*/ 198923 h 225139"/>
                <a:gd name="csX13" fmla="*/ 147270 w 176990"/>
                <a:gd name="csY13" fmla="*/ 189871 h 225139"/>
                <a:gd name="csX14" fmla="*/ 176991 w 176990"/>
                <a:gd name="csY14" fmla="*/ 165652 h 225139"/>
                <a:gd name="csX15" fmla="*/ 176991 w 176990"/>
                <a:gd name="csY15" fmla="*/ 194745 h 225139"/>
                <a:gd name="csX16" fmla="*/ 176990 w 176990"/>
                <a:gd name="csY16" fmla="*/ 194745 h 2251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76990" h="225139">
                  <a:moveTo>
                    <a:pt x="176990" y="194745"/>
                  </a:moveTo>
                  <a:cubicBezTo>
                    <a:pt x="159787" y="215010"/>
                    <a:pt x="136515" y="225139"/>
                    <a:pt x="107228" y="225139"/>
                  </a:cubicBezTo>
                  <a:cubicBezTo>
                    <a:pt x="73216" y="225139"/>
                    <a:pt x="46314" y="214068"/>
                    <a:pt x="26501" y="191876"/>
                  </a:cubicBezTo>
                  <a:cubicBezTo>
                    <a:pt x="8835" y="171637"/>
                    <a:pt x="0" y="146766"/>
                    <a:pt x="0" y="117251"/>
                  </a:cubicBezTo>
                  <a:cubicBezTo>
                    <a:pt x="0" y="85820"/>
                    <a:pt x="9684" y="59002"/>
                    <a:pt x="29087" y="36829"/>
                  </a:cubicBezTo>
                  <a:cubicBezTo>
                    <a:pt x="50810" y="12270"/>
                    <a:pt x="79699" y="0"/>
                    <a:pt x="115634" y="0"/>
                  </a:cubicBezTo>
                  <a:cubicBezTo>
                    <a:pt x="137586" y="0"/>
                    <a:pt x="156506" y="4405"/>
                    <a:pt x="172476" y="13218"/>
                  </a:cubicBezTo>
                  <a:lnTo>
                    <a:pt x="172476" y="70060"/>
                  </a:lnTo>
                  <a:cubicBezTo>
                    <a:pt x="162355" y="39911"/>
                    <a:pt x="141903" y="24836"/>
                    <a:pt x="111098" y="24836"/>
                  </a:cubicBezTo>
                  <a:cubicBezTo>
                    <a:pt x="88291" y="24836"/>
                    <a:pt x="70095" y="33764"/>
                    <a:pt x="56528" y="51627"/>
                  </a:cubicBezTo>
                  <a:cubicBezTo>
                    <a:pt x="44268" y="67797"/>
                    <a:pt x="38132" y="87596"/>
                    <a:pt x="38132" y="111074"/>
                  </a:cubicBezTo>
                  <a:cubicBezTo>
                    <a:pt x="38132" y="134765"/>
                    <a:pt x="44370" y="154887"/>
                    <a:pt x="56861" y="171467"/>
                  </a:cubicBezTo>
                  <a:cubicBezTo>
                    <a:pt x="70649" y="189775"/>
                    <a:pt x="89250" y="198923"/>
                    <a:pt x="112734" y="198923"/>
                  </a:cubicBezTo>
                  <a:cubicBezTo>
                    <a:pt x="124117" y="198923"/>
                    <a:pt x="135639" y="195909"/>
                    <a:pt x="147270" y="189871"/>
                  </a:cubicBezTo>
                  <a:cubicBezTo>
                    <a:pt x="158893" y="183854"/>
                    <a:pt x="168814" y="175787"/>
                    <a:pt x="176991" y="165652"/>
                  </a:cubicBezTo>
                  <a:lnTo>
                    <a:pt x="176991" y="194745"/>
                  </a:lnTo>
                  <a:lnTo>
                    <a:pt x="176990" y="194745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93C28498-E7DC-A4C3-DFD9-98D7024102F0}"/>
                </a:ext>
              </a:extLst>
            </p:cNvPr>
            <p:cNvSpPr/>
            <p:nvPr/>
          </p:nvSpPr>
          <p:spPr>
            <a:xfrm>
              <a:off x="4026222" y="2142098"/>
              <a:ext cx="163719" cy="156889"/>
            </a:xfrm>
            <a:custGeom>
              <a:avLst/>
              <a:gdLst>
                <a:gd name="csX0" fmla="*/ 163719 w 163719"/>
                <a:gd name="csY0" fmla="*/ 136262 h 156889"/>
                <a:gd name="csX1" fmla="*/ 112323 w 163719"/>
                <a:gd name="csY1" fmla="*/ 156890 h 156889"/>
                <a:gd name="csX2" fmla="*/ 111306 w 163719"/>
                <a:gd name="csY2" fmla="*/ 129481 h 156889"/>
                <a:gd name="csX3" fmla="*/ 89029 w 163719"/>
                <a:gd name="csY3" fmla="*/ 148905 h 156889"/>
                <a:gd name="csX4" fmla="*/ 61585 w 163719"/>
                <a:gd name="csY4" fmla="*/ 156027 h 156889"/>
                <a:gd name="csX5" fmla="*/ 18969 w 163719"/>
                <a:gd name="csY5" fmla="*/ 103057 h 156889"/>
                <a:gd name="csX6" fmla="*/ 18969 w 163719"/>
                <a:gd name="csY6" fmla="*/ 32320 h 156889"/>
                <a:gd name="csX7" fmla="*/ 0 w 163719"/>
                <a:gd name="csY7" fmla="*/ 0 h 156889"/>
                <a:gd name="csX8" fmla="*/ 50991 w 163719"/>
                <a:gd name="csY8" fmla="*/ 0 h 156889"/>
                <a:gd name="csX9" fmla="*/ 50991 w 163719"/>
                <a:gd name="csY9" fmla="*/ 96564 h 156889"/>
                <a:gd name="csX10" fmla="*/ 75180 w 163719"/>
                <a:gd name="csY10" fmla="*/ 131103 h 156889"/>
                <a:gd name="csX11" fmla="*/ 100330 w 163719"/>
                <a:gd name="csY11" fmla="*/ 119307 h 156889"/>
                <a:gd name="csX12" fmla="*/ 111306 w 163719"/>
                <a:gd name="csY12" fmla="*/ 92681 h 156889"/>
                <a:gd name="csX13" fmla="*/ 111306 w 163719"/>
                <a:gd name="csY13" fmla="*/ 29716 h 156889"/>
                <a:gd name="csX14" fmla="*/ 96862 w 163719"/>
                <a:gd name="csY14" fmla="*/ 0 h 156889"/>
                <a:gd name="csX15" fmla="*/ 143309 w 163719"/>
                <a:gd name="csY15" fmla="*/ 0 h 156889"/>
                <a:gd name="csX16" fmla="*/ 143309 w 163719"/>
                <a:gd name="csY16" fmla="*/ 108496 h 156889"/>
                <a:gd name="csX17" fmla="*/ 159820 w 163719"/>
                <a:gd name="csY17" fmla="*/ 136262 h 156889"/>
                <a:gd name="csX18" fmla="*/ 163719 w 163719"/>
                <a:gd name="csY18" fmla="*/ 136262 h 156889"/>
                <a:gd name="csX19" fmla="*/ 163719 w 163719"/>
                <a:gd name="csY19" fmla="*/ 136262 h 15688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163719" h="156889">
                  <a:moveTo>
                    <a:pt x="163719" y="136262"/>
                  </a:moveTo>
                  <a:lnTo>
                    <a:pt x="112323" y="156890"/>
                  </a:lnTo>
                  <a:lnTo>
                    <a:pt x="111306" y="129481"/>
                  </a:lnTo>
                  <a:cubicBezTo>
                    <a:pt x="105499" y="137679"/>
                    <a:pt x="98095" y="144167"/>
                    <a:pt x="89029" y="148905"/>
                  </a:cubicBezTo>
                  <a:cubicBezTo>
                    <a:pt x="79923" y="153664"/>
                    <a:pt x="70780" y="156027"/>
                    <a:pt x="61585" y="156027"/>
                  </a:cubicBezTo>
                  <a:cubicBezTo>
                    <a:pt x="33186" y="156027"/>
                    <a:pt x="18969" y="138371"/>
                    <a:pt x="18969" y="103057"/>
                  </a:cubicBezTo>
                  <a:lnTo>
                    <a:pt x="18969" y="32320"/>
                  </a:lnTo>
                  <a:cubicBezTo>
                    <a:pt x="18969" y="14217"/>
                    <a:pt x="12638" y="3444"/>
                    <a:pt x="0" y="0"/>
                  </a:cubicBezTo>
                  <a:lnTo>
                    <a:pt x="50991" y="0"/>
                  </a:lnTo>
                  <a:lnTo>
                    <a:pt x="50991" y="96564"/>
                  </a:lnTo>
                  <a:cubicBezTo>
                    <a:pt x="50991" y="119584"/>
                    <a:pt x="59026" y="131103"/>
                    <a:pt x="75180" y="131103"/>
                  </a:cubicBezTo>
                  <a:cubicBezTo>
                    <a:pt x="84624" y="131103"/>
                    <a:pt x="93030" y="127174"/>
                    <a:pt x="100330" y="119307"/>
                  </a:cubicBezTo>
                  <a:cubicBezTo>
                    <a:pt x="107646" y="111461"/>
                    <a:pt x="111306" y="102570"/>
                    <a:pt x="111306" y="92681"/>
                  </a:cubicBezTo>
                  <a:lnTo>
                    <a:pt x="111306" y="29716"/>
                  </a:lnTo>
                  <a:cubicBezTo>
                    <a:pt x="111306" y="13147"/>
                    <a:pt x="106485" y="3231"/>
                    <a:pt x="96862" y="0"/>
                  </a:cubicBezTo>
                  <a:lnTo>
                    <a:pt x="143309" y="0"/>
                  </a:lnTo>
                  <a:lnTo>
                    <a:pt x="143309" y="108496"/>
                  </a:lnTo>
                  <a:cubicBezTo>
                    <a:pt x="143309" y="127020"/>
                    <a:pt x="148817" y="136262"/>
                    <a:pt x="159820" y="136262"/>
                  </a:cubicBezTo>
                  <a:lnTo>
                    <a:pt x="163719" y="136262"/>
                  </a:lnTo>
                  <a:lnTo>
                    <a:pt x="163719" y="136262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AEE4A2C6-4D9A-A15B-E045-CDD4C773C7BE}"/>
                </a:ext>
              </a:extLst>
            </p:cNvPr>
            <p:cNvSpPr/>
            <p:nvPr/>
          </p:nvSpPr>
          <p:spPr>
            <a:xfrm>
              <a:off x="4192749" y="2135324"/>
              <a:ext cx="108842" cy="157893"/>
            </a:xfrm>
            <a:custGeom>
              <a:avLst/>
              <a:gdLst>
                <a:gd name="csX0" fmla="*/ 108842 w 108842"/>
                <a:gd name="csY0" fmla="*/ 48074 h 157893"/>
                <a:gd name="csX1" fmla="*/ 83948 w 108842"/>
                <a:gd name="csY1" fmla="*/ 32264 h 157893"/>
                <a:gd name="csX2" fmla="*/ 61000 w 108842"/>
                <a:gd name="csY2" fmla="*/ 46465 h 157893"/>
                <a:gd name="csX3" fmla="*/ 50655 w 108842"/>
                <a:gd name="csY3" fmla="*/ 87807 h 157893"/>
                <a:gd name="csX4" fmla="*/ 50655 w 108842"/>
                <a:gd name="csY4" fmla="*/ 126895 h 157893"/>
                <a:gd name="csX5" fmla="*/ 65879 w 108842"/>
                <a:gd name="csY5" fmla="*/ 157894 h 157893"/>
                <a:gd name="csX6" fmla="*/ 4189 w 108842"/>
                <a:gd name="csY6" fmla="*/ 157894 h 157893"/>
                <a:gd name="csX7" fmla="*/ 18963 w 108842"/>
                <a:gd name="csY7" fmla="*/ 126895 h 157893"/>
                <a:gd name="csX8" fmla="*/ 18963 w 108842"/>
                <a:gd name="csY8" fmla="*/ 46806 h 157893"/>
                <a:gd name="csX9" fmla="*/ 3518 w 108842"/>
                <a:gd name="csY9" fmla="*/ 20314 h 157893"/>
                <a:gd name="csX10" fmla="*/ 0 w 108842"/>
                <a:gd name="csY10" fmla="*/ 20314 h 157893"/>
                <a:gd name="csX11" fmla="*/ 49637 w 108842"/>
                <a:gd name="csY11" fmla="*/ 0 h 157893"/>
                <a:gd name="csX12" fmla="*/ 49637 w 108842"/>
                <a:gd name="csY12" fmla="*/ 37112 h 157893"/>
                <a:gd name="csX13" fmla="*/ 66467 w 108842"/>
                <a:gd name="csY13" fmla="*/ 12510 h 157893"/>
                <a:gd name="csX14" fmla="*/ 93320 w 108842"/>
                <a:gd name="csY14" fmla="*/ 1188 h 157893"/>
                <a:gd name="csX15" fmla="*/ 108842 w 108842"/>
                <a:gd name="csY15" fmla="*/ 5058 h 157893"/>
                <a:gd name="csX16" fmla="*/ 108842 w 108842"/>
                <a:gd name="csY16" fmla="*/ 48074 h 157893"/>
                <a:gd name="csX17" fmla="*/ 108842 w 108842"/>
                <a:gd name="csY17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108842" h="157893">
                  <a:moveTo>
                    <a:pt x="108842" y="48074"/>
                  </a:moveTo>
                  <a:cubicBezTo>
                    <a:pt x="103239" y="37522"/>
                    <a:pt x="94939" y="32264"/>
                    <a:pt x="83948" y="32264"/>
                  </a:cubicBezTo>
                  <a:cubicBezTo>
                    <a:pt x="74911" y="32264"/>
                    <a:pt x="67245" y="36997"/>
                    <a:pt x="61000" y="46465"/>
                  </a:cubicBezTo>
                  <a:cubicBezTo>
                    <a:pt x="54107" y="56818"/>
                    <a:pt x="50655" y="70593"/>
                    <a:pt x="50655" y="87807"/>
                  </a:cubicBezTo>
                  <a:lnTo>
                    <a:pt x="50655" y="126895"/>
                  </a:lnTo>
                  <a:cubicBezTo>
                    <a:pt x="50655" y="145847"/>
                    <a:pt x="55731" y="156184"/>
                    <a:pt x="65879" y="157894"/>
                  </a:cubicBezTo>
                  <a:lnTo>
                    <a:pt x="4189" y="157894"/>
                  </a:lnTo>
                  <a:cubicBezTo>
                    <a:pt x="14041" y="156184"/>
                    <a:pt x="18963" y="145847"/>
                    <a:pt x="18963" y="126895"/>
                  </a:cubicBezTo>
                  <a:lnTo>
                    <a:pt x="18963" y="46806"/>
                  </a:lnTo>
                  <a:cubicBezTo>
                    <a:pt x="18963" y="29148"/>
                    <a:pt x="13836" y="20314"/>
                    <a:pt x="3518" y="20314"/>
                  </a:cubicBezTo>
                  <a:lnTo>
                    <a:pt x="0" y="20314"/>
                  </a:lnTo>
                  <a:lnTo>
                    <a:pt x="49637" y="0"/>
                  </a:lnTo>
                  <a:lnTo>
                    <a:pt x="49637" y="37112"/>
                  </a:lnTo>
                  <a:cubicBezTo>
                    <a:pt x="53302" y="27611"/>
                    <a:pt x="58903" y="19427"/>
                    <a:pt x="66467" y="12510"/>
                  </a:cubicBezTo>
                  <a:cubicBezTo>
                    <a:pt x="74865" y="4970"/>
                    <a:pt x="83846" y="1188"/>
                    <a:pt x="93320" y="1188"/>
                  </a:cubicBezTo>
                  <a:cubicBezTo>
                    <a:pt x="98908" y="1188"/>
                    <a:pt x="104090" y="2472"/>
                    <a:pt x="108842" y="5058"/>
                  </a:cubicBezTo>
                  <a:lnTo>
                    <a:pt x="108842" y="48074"/>
                  </a:lnTo>
                  <a:lnTo>
                    <a:pt x="108842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E18DCF4F-2BBE-8E71-08D7-A21AE6F0CE30}"/>
                </a:ext>
              </a:extLst>
            </p:cNvPr>
            <p:cNvSpPr/>
            <p:nvPr/>
          </p:nvSpPr>
          <p:spPr>
            <a:xfrm>
              <a:off x="4311955" y="2136515"/>
              <a:ext cx="129529" cy="161611"/>
            </a:xfrm>
            <a:custGeom>
              <a:avLst/>
              <a:gdLst>
                <a:gd name="csX0" fmla="*/ 129529 w 129529"/>
                <a:gd name="csY0" fmla="*/ 110837 h 161611"/>
                <a:gd name="csX1" fmla="*/ 68471 w 129529"/>
                <a:gd name="csY1" fmla="*/ 161612 h 161611"/>
                <a:gd name="csX2" fmla="*/ 17773 w 129529"/>
                <a:gd name="csY2" fmla="*/ 138358 h 161611"/>
                <a:gd name="csX3" fmla="*/ 0 w 129529"/>
                <a:gd name="csY3" fmla="*/ 83718 h 161611"/>
                <a:gd name="csX4" fmla="*/ 18415 w 129529"/>
                <a:gd name="csY4" fmla="*/ 24889 h 161611"/>
                <a:gd name="csX5" fmla="*/ 68164 w 129529"/>
                <a:gd name="csY5" fmla="*/ 0 h 161611"/>
                <a:gd name="csX6" fmla="*/ 112054 w 129529"/>
                <a:gd name="csY6" fmla="*/ 23592 h 161611"/>
                <a:gd name="csX7" fmla="*/ 127244 w 129529"/>
                <a:gd name="csY7" fmla="*/ 82102 h 161611"/>
                <a:gd name="csX8" fmla="*/ 31676 w 129529"/>
                <a:gd name="csY8" fmla="*/ 82102 h 161611"/>
                <a:gd name="csX9" fmla="*/ 32289 w 129529"/>
                <a:gd name="csY9" fmla="*/ 85655 h 161611"/>
                <a:gd name="csX10" fmla="*/ 48285 w 129529"/>
                <a:gd name="csY10" fmla="*/ 122481 h 161611"/>
                <a:gd name="csX11" fmla="*/ 80749 w 129529"/>
                <a:gd name="csY11" fmla="*/ 136355 h 161611"/>
                <a:gd name="csX12" fmla="*/ 129529 w 129529"/>
                <a:gd name="csY12" fmla="*/ 110837 h 161611"/>
                <a:gd name="csX13" fmla="*/ 94953 w 129529"/>
                <a:gd name="csY13" fmla="*/ 64009 h 161611"/>
                <a:gd name="csX14" fmla="*/ 88195 w 129529"/>
                <a:gd name="csY14" fmla="*/ 33974 h 161611"/>
                <a:gd name="csX15" fmla="*/ 66550 w 129529"/>
                <a:gd name="csY15" fmla="*/ 20087 h 161611"/>
                <a:gd name="csX16" fmla="*/ 41671 w 129529"/>
                <a:gd name="csY16" fmla="*/ 33974 h 161611"/>
                <a:gd name="csX17" fmla="*/ 31675 w 129529"/>
                <a:gd name="csY17" fmla="*/ 64009 h 161611"/>
                <a:gd name="csX18" fmla="*/ 94953 w 129529"/>
                <a:gd name="csY18" fmla="*/ 64009 h 161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29529" h="161611">
                  <a:moveTo>
                    <a:pt x="129529" y="110837"/>
                  </a:moveTo>
                  <a:cubicBezTo>
                    <a:pt x="121778" y="144713"/>
                    <a:pt x="101411" y="161612"/>
                    <a:pt x="68471" y="161612"/>
                  </a:cubicBezTo>
                  <a:cubicBezTo>
                    <a:pt x="47374" y="161612"/>
                    <a:pt x="30485" y="153864"/>
                    <a:pt x="17773" y="138358"/>
                  </a:cubicBezTo>
                  <a:cubicBezTo>
                    <a:pt x="5931" y="123909"/>
                    <a:pt x="0" y="105715"/>
                    <a:pt x="0" y="83718"/>
                  </a:cubicBezTo>
                  <a:cubicBezTo>
                    <a:pt x="0" y="60222"/>
                    <a:pt x="6150" y="40611"/>
                    <a:pt x="18415" y="24889"/>
                  </a:cubicBezTo>
                  <a:cubicBezTo>
                    <a:pt x="31327" y="8288"/>
                    <a:pt x="47899" y="0"/>
                    <a:pt x="68164" y="0"/>
                  </a:cubicBezTo>
                  <a:cubicBezTo>
                    <a:pt x="86896" y="0"/>
                    <a:pt x="101540" y="7857"/>
                    <a:pt x="112054" y="23592"/>
                  </a:cubicBezTo>
                  <a:cubicBezTo>
                    <a:pt x="121778" y="38243"/>
                    <a:pt x="126831" y="57745"/>
                    <a:pt x="127244" y="82102"/>
                  </a:cubicBezTo>
                  <a:lnTo>
                    <a:pt x="31676" y="82102"/>
                  </a:lnTo>
                  <a:cubicBezTo>
                    <a:pt x="31878" y="82972"/>
                    <a:pt x="32091" y="84152"/>
                    <a:pt x="32289" y="85655"/>
                  </a:cubicBezTo>
                  <a:cubicBezTo>
                    <a:pt x="34236" y="100958"/>
                    <a:pt x="39562" y="113207"/>
                    <a:pt x="48285" y="122481"/>
                  </a:cubicBezTo>
                  <a:cubicBezTo>
                    <a:pt x="57029" y="131728"/>
                    <a:pt x="67823" y="136355"/>
                    <a:pt x="80749" y="136355"/>
                  </a:cubicBezTo>
                  <a:cubicBezTo>
                    <a:pt x="99917" y="136355"/>
                    <a:pt x="116169" y="127853"/>
                    <a:pt x="129529" y="110837"/>
                  </a:cubicBezTo>
                  <a:moveTo>
                    <a:pt x="94953" y="64009"/>
                  </a:moveTo>
                  <a:cubicBezTo>
                    <a:pt x="94953" y="52168"/>
                    <a:pt x="92673" y="42177"/>
                    <a:pt x="88195" y="33974"/>
                  </a:cubicBezTo>
                  <a:cubicBezTo>
                    <a:pt x="83026" y="24737"/>
                    <a:pt x="75819" y="20087"/>
                    <a:pt x="66550" y="20087"/>
                  </a:cubicBezTo>
                  <a:cubicBezTo>
                    <a:pt x="56637" y="20087"/>
                    <a:pt x="48343" y="24737"/>
                    <a:pt x="41671" y="33974"/>
                  </a:cubicBezTo>
                  <a:cubicBezTo>
                    <a:pt x="35655" y="42382"/>
                    <a:pt x="32288" y="52383"/>
                    <a:pt x="31675" y="64009"/>
                  </a:cubicBezTo>
                  <a:lnTo>
                    <a:pt x="94953" y="64009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B3B72F63-76AE-A056-3497-7177A6D8853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tIns="0" rIns="0" b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4E4A86E-6F06-34B7-09DB-A9E55EB5A01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02103" y="6492615"/>
            <a:ext cx="6077555" cy="246888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15611360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+ Picture">
    <p:bg>
      <p:bgPr>
        <a:gradFill flip="none" rotWithShape="1">
          <a:gsLst>
            <a:gs pos="69000">
              <a:srgbClr val="051243"/>
            </a:gs>
            <a:gs pos="99000">
              <a:srgbClr val="172477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 descr="A close-up of a building&#10;&#10;AI-generated content may be incorrect.">
            <a:extLst>
              <a:ext uri="{FF2B5EF4-FFF2-40B4-BE49-F238E27FC236}">
                <a16:creationId xmlns:a16="http://schemas.microsoft.com/office/drawing/2014/main" id="{63D617E5-0939-B80D-8421-76A76AC91F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70500" y="0"/>
            <a:ext cx="38735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F9179A-4D63-F450-8D47-9E48CAA2E6D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1972" y="3072072"/>
            <a:ext cx="4734558" cy="94179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7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text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75ADCCA-5925-B6B3-ADAF-FB31CFB2D574}"/>
              </a:ext>
            </a:extLst>
          </p:cNvPr>
          <p:cNvCxnSpPr>
            <a:cxnSpLocks/>
          </p:cNvCxnSpPr>
          <p:nvPr userDrawn="1"/>
        </p:nvCxnSpPr>
        <p:spPr>
          <a:xfrm>
            <a:off x="390525" y="2679363"/>
            <a:ext cx="4133849" cy="0"/>
          </a:xfrm>
          <a:prstGeom prst="line">
            <a:avLst/>
          </a:prstGeom>
          <a:noFill/>
          <a:ln>
            <a:gradFill flip="none" rotWithShape="1">
              <a:gsLst>
                <a:gs pos="100000">
                  <a:srgbClr val="F27220"/>
                </a:gs>
                <a:gs pos="21000">
                  <a:srgbClr val="F27220">
                    <a:alpha val="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717E9FA-A113-C4F3-86AE-A5B54AADCB25}"/>
              </a:ext>
            </a:extLst>
          </p:cNvPr>
          <p:cNvGrpSpPr/>
          <p:nvPr userDrawn="1"/>
        </p:nvGrpSpPr>
        <p:grpSpPr>
          <a:xfrm>
            <a:off x="397126" y="221458"/>
            <a:ext cx="830478" cy="169002"/>
            <a:chOff x="3330915" y="2072986"/>
            <a:chExt cx="1110569" cy="226001"/>
          </a:xfrm>
          <a:solidFill>
            <a:schemeClr val="bg1"/>
          </a:solidFill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6D7CF129-ED5D-DB04-0C6F-A2821498EC88}"/>
                </a:ext>
              </a:extLst>
            </p:cNvPr>
            <p:cNvSpPr/>
            <p:nvPr/>
          </p:nvSpPr>
          <p:spPr>
            <a:xfrm>
              <a:off x="3330915" y="2078064"/>
              <a:ext cx="224800" cy="215151"/>
            </a:xfrm>
            <a:custGeom>
              <a:avLst/>
              <a:gdLst>
                <a:gd name="csX0" fmla="*/ 224800 w 224800"/>
                <a:gd name="csY0" fmla="*/ 215152 h 215151"/>
                <a:gd name="csX1" fmla="*/ 150516 w 224800"/>
                <a:gd name="csY1" fmla="*/ 215152 h 215151"/>
                <a:gd name="csX2" fmla="*/ 162461 w 224800"/>
                <a:gd name="csY2" fmla="*/ 201272 h 215151"/>
                <a:gd name="csX3" fmla="*/ 157289 w 224800"/>
                <a:gd name="csY3" fmla="*/ 182860 h 215151"/>
                <a:gd name="csX4" fmla="*/ 147592 w 224800"/>
                <a:gd name="csY4" fmla="*/ 157342 h 215151"/>
                <a:gd name="csX5" fmla="*/ 62379 w 224800"/>
                <a:gd name="csY5" fmla="*/ 157342 h 215151"/>
                <a:gd name="csX6" fmla="*/ 53582 w 224800"/>
                <a:gd name="csY6" fmla="*/ 181886 h 215151"/>
                <a:gd name="csX7" fmla="*/ 49097 w 224800"/>
                <a:gd name="csY7" fmla="*/ 199640 h 215151"/>
                <a:gd name="csX8" fmla="*/ 62664 w 224800"/>
                <a:gd name="csY8" fmla="*/ 215152 h 215151"/>
                <a:gd name="csX9" fmla="*/ 0 w 224800"/>
                <a:gd name="csY9" fmla="*/ 215152 h 215151"/>
                <a:gd name="csX10" fmla="*/ 8720 w 224800"/>
                <a:gd name="csY10" fmla="*/ 210307 h 215151"/>
                <a:gd name="csX11" fmla="*/ 28738 w 224800"/>
                <a:gd name="csY11" fmla="*/ 176056 h 215151"/>
                <a:gd name="csX12" fmla="*/ 97225 w 224800"/>
                <a:gd name="csY12" fmla="*/ 0 h 215151"/>
                <a:gd name="csX13" fmla="*/ 124990 w 224800"/>
                <a:gd name="csY13" fmla="*/ 0 h 215151"/>
                <a:gd name="csX14" fmla="*/ 194742 w 224800"/>
                <a:gd name="csY14" fmla="*/ 176719 h 215151"/>
                <a:gd name="csX15" fmla="*/ 224801 w 224800"/>
                <a:gd name="csY15" fmla="*/ 215152 h 215151"/>
                <a:gd name="csX16" fmla="*/ 139218 w 224800"/>
                <a:gd name="csY16" fmla="*/ 135711 h 215151"/>
                <a:gd name="csX17" fmla="*/ 104569 w 224800"/>
                <a:gd name="csY17" fmla="*/ 46077 h 215151"/>
                <a:gd name="csX18" fmla="*/ 70433 w 224800"/>
                <a:gd name="csY18" fmla="*/ 135711 h 215151"/>
                <a:gd name="csX19" fmla="*/ 139218 w 224800"/>
                <a:gd name="csY19" fmla="*/ 135711 h 2151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224800" h="215151">
                  <a:moveTo>
                    <a:pt x="224800" y="215152"/>
                  </a:moveTo>
                  <a:lnTo>
                    <a:pt x="150516" y="215152"/>
                  </a:lnTo>
                  <a:cubicBezTo>
                    <a:pt x="158466" y="214081"/>
                    <a:pt x="162461" y="209452"/>
                    <a:pt x="162461" y="201272"/>
                  </a:cubicBezTo>
                  <a:cubicBezTo>
                    <a:pt x="162461" y="198031"/>
                    <a:pt x="160730" y="191903"/>
                    <a:pt x="157289" y="182860"/>
                  </a:cubicBezTo>
                  <a:lnTo>
                    <a:pt x="147592" y="157342"/>
                  </a:lnTo>
                  <a:lnTo>
                    <a:pt x="62379" y="157342"/>
                  </a:lnTo>
                  <a:lnTo>
                    <a:pt x="53582" y="181886"/>
                  </a:lnTo>
                  <a:cubicBezTo>
                    <a:pt x="50596" y="190065"/>
                    <a:pt x="49097" y="195986"/>
                    <a:pt x="49097" y="199640"/>
                  </a:cubicBezTo>
                  <a:cubicBezTo>
                    <a:pt x="49097" y="208911"/>
                    <a:pt x="53635" y="214081"/>
                    <a:pt x="62664" y="215152"/>
                  </a:cubicBezTo>
                  <a:lnTo>
                    <a:pt x="0" y="215152"/>
                  </a:lnTo>
                  <a:cubicBezTo>
                    <a:pt x="2799" y="214520"/>
                    <a:pt x="5710" y="212895"/>
                    <a:pt x="8720" y="210307"/>
                  </a:cubicBezTo>
                  <a:cubicBezTo>
                    <a:pt x="15815" y="203845"/>
                    <a:pt x="22490" y="192443"/>
                    <a:pt x="28738" y="176056"/>
                  </a:cubicBezTo>
                  <a:lnTo>
                    <a:pt x="97225" y="0"/>
                  </a:lnTo>
                  <a:lnTo>
                    <a:pt x="124990" y="0"/>
                  </a:lnTo>
                  <a:lnTo>
                    <a:pt x="194742" y="176719"/>
                  </a:lnTo>
                  <a:cubicBezTo>
                    <a:pt x="203992" y="199973"/>
                    <a:pt x="214030" y="212797"/>
                    <a:pt x="224801" y="215152"/>
                  </a:cubicBezTo>
                  <a:moveTo>
                    <a:pt x="139218" y="135711"/>
                  </a:moveTo>
                  <a:lnTo>
                    <a:pt x="104569" y="46077"/>
                  </a:lnTo>
                  <a:lnTo>
                    <a:pt x="70433" y="135711"/>
                  </a:lnTo>
                  <a:lnTo>
                    <a:pt x="139218" y="135711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6F655CFE-6354-F5C1-FD57-18821F0D1CE6}"/>
                </a:ext>
              </a:extLst>
            </p:cNvPr>
            <p:cNvSpPr/>
            <p:nvPr/>
          </p:nvSpPr>
          <p:spPr>
            <a:xfrm>
              <a:off x="3537477" y="2099067"/>
              <a:ext cx="102697" cy="199410"/>
            </a:xfrm>
            <a:custGeom>
              <a:avLst/>
              <a:gdLst>
                <a:gd name="csX0" fmla="*/ 102698 w 102697"/>
                <a:gd name="csY0" fmla="*/ 157345 h 199410"/>
                <a:gd name="csX1" fmla="*/ 60065 w 102697"/>
                <a:gd name="csY1" fmla="*/ 199411 h 199410"/>
                <a:gd name="csX2" fmla="*/ 33404 w 102697"/>
                <a:gd name="csY2" fmla="*/ 188403 h 199410"/>
                <a:gd name="csX3" fmla="*/ 23547 w 102697"/>
                <a:gd name="csY3" fmla="*/ 159005 h 199410"/>
                <a:gd name="csX4" fmla="*/ 23547 w 102697"/>
                <a:gd name="csY4" fmla="*/ 63996 h 199410"/>
                <a:gd name="csX5" fmla="*/ 0 w 102697"/>
                <a:gd name="csY5" fmla="*/ 63996 h 199410"/>
                <a:gd name="csX6" fmla="*/ 55574 w 102697"/>
                <a:gd name="csY6" fmla="*/ 0 h 199410"/>
                <a:gd name="csX7" fmla="*/ 55574 w 102697"/>
                <a:gd name="csY7" fmla="*/ 43032 h 199410"/>
                <a:gd name="csX8" fmla="*/ 97534 w 102697"/>
                <a:gd name="csY8" fmla="*/ 43032 h 199410"/>
                <a:gd name="csX9" fmla="*/ 97534 w 102697"/>
                <a:gd name="csY9" fmla="*/ 63996 h 199410"/>
                <a:gd name="csX10" fmla="*/ 55574 w 102697"/>
                <a:gd name="csY10" fmla="*/ 63996 h 199410"/>
                <a:gd name="csX11" fmla="*/ 55574 w 102697"/>
                <a:gd name="csY11" fmla="*/ 148937 h 199410"/>
                <a:gd name="csX12" fmla="*/ 73965 w 102697"/>
                <a:gd name="csY12" fmla="*/ 174132 h 199410"/>
                <a:gd name="csX13" fmla="*/ 102697 w 102697"/>
                <a:gd name="csY13" fmla="*/ 157345 h 1994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02697" h="199410">
                  <a:moveTo>
                    <a:pt x="102698" y="157345"/>
                  </a:moveTo>
                  <a:cubicBezTo>
                    <a:pt x="98175" y="185390"/>
                    <a:pt x="83974" y="199411"/>
                    <a:pt x="60065" y="199411"/>
                  </a:cubicBezTo>
                  <a:cubicBezTo>
                    <a:pt x="48871" y="199411"/>
                    <a:pt x="39962" y="195735"/>
                    <a:pt x="33404" y="188403"/>
                  </a:cubicBezTo>
                  <a:cubicBezTo>
                    <a:pt x="26837" y="181100"/>
                    <a:pt x="23547" y="171293"/>
                    <a:pt x="23547" y="159005"/>
                  </a:cubicBezTo>
                  <a:lnTo>
                    <a:pt x="23547" y="63996"/>
                  </a:lnTo>
                  <a:lnTo>
                    <a:pt x="0" y="63996"/>
                  </a:lnTo>
                  <a:lnTo>
                    <a:pt x="55574" y="0"/>
                  </a:lnTo>
                  <a:lnTo>
                    <a:pt x="55574" y="43032"/>
                  </a:lnTo>
                  <a:lnTo>
                    <a:pt x="97534" y="43032"/>
                  </a:lnTo>
                  <a:lnTo>
                    <a:pt x="97534" y="63996"/>
                  </a:lnTo>
                  <a:lnTo>
                    <a:pt x="55574" y="63996"/>
                  </a:lnTo>
                  <a:lnTo>
                    <a:pt x="55574" y="148937"/>
                  </a:lnTo>
                  <a:cubicBezTo>
                    <a:pt x="55574" y="165716"/>
                    <a:pt x="61705" y="174132"/>
                    <a:pt x="73965" y="174132"/>
                  </a:cubicBezTo>
                  <a:cubicBezTo>
                    <a:pt x="85377" y="174132"/>
                    <a:pt x="94944" y="168523"/>
                    <a:pt x="102697" y="15734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A852087A-293C-40BC-934D-AC5DEE374490}"/>
                </a:ext>
              </a:extLst>
            </p:cNvPr>
            <p:cNvSpPr/>
            <p:nvPr/>
          </p:nvSpPr>
          <p:spPr>
            <a:xfrm>
              <a:off x="3644681" y="2135324"/>
              <a:ext cx="108826" cy="157893"/>
            </a:xfrm>
            <a:custGeom>
              <a:avLst/>
              <a:gdLst>
                <a:gd name="csX0" fmla="*/ 108826 w 108826"/>
                <a:gd name="csY0" fmla="*/ 48074 h 157893"/>
                <a:gd name="csX1" fmla="*/ 83942 w 108826"/>
                <a:gd name="csY1" fmla="*/ 32264 h 157893"/>
                <a:gd name="csX2" fmla="*/ 60986 w 108826"/>
                <a:gd name="csY2" fmla="*/ 46465 h 157893"/>
                <a:gd name="csX3" fmla="*/ 50657 w 108826"/>
                <a:gd name="csY3" fmla="*/ 87807 h 157893"/>
                <a:gd name="csX4" fmla="*/ 50657 w 108826"/>
                <a:gd name="csY4" fmla="*/ 126895 h 157893"/>
                <a:gd name="csX5" fmla="*/ 65881 w 108826"/>
                <a:gd name="csY5" fmla="*/ 157894 h 157893"/>
                <a:gd name="csX6" fmla="*/ 4189 w 108826"/>
                <a:gd name="csY6" fmla="*/ 157894 h 157893"/>
                <a:gd name="csX7" fmla="*/ 18977 w 108826"/>
                <a:gd name="csY7" fmla="*/ 126895 h 157893"/>
                <a:gd name="csX8" fmla="*/ 18977 w 108826"/>
                <a:gd name="csY8" fmla="*/ 46806 h 157893"/>
                <a:gd name="csX9" fmla="*/ 3532 w 108826"/>
                <a:gd name="csY9" fmla="*/ 20314 h 157893"/>
                <a:gd name="csX10" fmla="*/ 0 w 108826"/>
                <a:gd name="csY10" fmla="*/ 20314 h 157893"/>
                <a:gd name="csX11" fmla="*/ 49646 w 108826"/>
                <a:gd name="csY11" fmla="*/ 0 h 157893"/>
                <a:gd name="csX12" fmla="*/ 49646 w 108826"/>
                <a:gd name="csY12" fmla="*/ 37112 h 157893"/>
                <a:gd name="csX13" fmla="*/ 66449 w 108826"/>
                <a:gd name="csY13" fmla="*/ 12510 h 157893"/>
                <a:gd name="csX14" fmla="*/ 93309 w 108826"/>
                <a:gd name="csY14" fmla="*/ 1188 h 157893"/>
                <a:gd name="csX15" fmla="*/ 108826 w 108826"/>
                <a:gd name="csY15" fmla="*/ 5058 h 157893"/>
                <a:gd name="csX16" fmla="*/ 108826 w 108826"/>
                <a:gd name="csY16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08826" h="157893">
                  <a:moveTo>
                    <a:pt x="108826" y="48074"/>
                  </a:moveTo>
                  <a:cubicBezTo>
                    <a:pt x="103236" y="37522"/>
                    <a:pt x="94929" y="32264"/>
                    <a:pt x="83942" y="32264"/>
                  </a:cubicBezTo>
                  <a:cubicBezTo>
                    <a:pt x="74887" y="32264"/>
                    <a:pt x="67229" y="36997"/>
                    <a:pt x="60986" y="46465"/>
                  </a:cubicBezTo>
                  <a:cubicBezTo>
                    <a:pt x="54083" y="56818"/>
                    <a:pt x="50657" y="70593"/>
                    <a:pt x="50657" y="87807"/>
                  </a:cubicBezTo>
                  <a:lnTo>
                    <a:pt x="50657" y="126895"/>
                  </a:lnTo>
                  <a:cubicBezTo>
                    <a:pt x="50657" y="145847"/>
                    <a:pt x="55715" y="156184"/>
                    <a:pt x="65881" y="157894"/>
                  </a:cubicBezTo>
                  <a:lnTo>
                    <a:pt x="4189" y="157894"/>
                  </a:lnTo>
                  <a:cubicBezTo>
                    <a:pt x="14036" y="156184"/>
                    <a:pt x="18977" y="145847"/>
                    <a:pt x="18977" y="126895"/>
                  </a:cubicBezTo>
                  <a:lnTo>
                    <a:pt x="18977" y="46806"/>
                  </a:lnTo>
                  <a:cubicBezTo>
                    <a:pt x="18977" y="29148"/>
                    <a:pt x="13828" y="20314"/>
                    <a:pt x="3532" y="20314"/>
                  </a:cubicBezTo>
                  <a:lnTo>
                    <a:pt x="0" y="20314"/>
                  </a:lnTo>
                  <a:lnTo>
                    <a:pt x="49646" y="0"/>
                  </a:lnTo>
                  <a:lnTo>
                    <a:pt x="49646" y="37112"/>
                  </a:lnTo>
                  <a:cubicBezTo>
                    <a:pt x="53311" y="27611"/>
                    <a:pt x="58920" y="19427"/>
                    <a:pt x="66449" y="12510"/>
                  </a:cubicBezTo>
                  <a:cubicBezTo>
                    <a:pt x="74863" y="4970"/>
                    <a:pt x="83828" y="1188"/>
                    <a:pt x="93309" y="1188"/>
                  </a:cubicBezTo>
                  <a:cubicBezTo>
                    <a:pt x="98916" y="1188"/>
                    <a:pt x="104093" y="2472"/>
                    <a:pt x="108826" y="5058"/>
                  </a:cubicBezTo>
                  <a:lnTo>
                    <a:pt x="108826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3ADD4364-70DC-881F-D89C-D573E3E26BEA}"/>
                </a:ext>
              </a:extLst>
            </p:cNvPr>
            <p:cNvSpPr/>
            <p:nvPr/>
          </p:nvSpPr>
          <p:spPr>
            <a:xfrm>
              <a:off x="3759930" y="2073313"/>
              <a:ext cx="68156" cy="219902"/>
            </a:xfrm>
            <a:custGeom>
              <a:avLst/>
              <a:gdLst>
                <a:gd name="csX0" fmla="*/ 68156 w 68156"/>
                <a:gd name="csY0" fmla="*/ 219903 h 219902"/>
                <a:gd name="csX1" fmla="*/ 5180 w 68156"/>
                <a:gd name="csY1" fmla="*/ 219903 h 219902"/>
                <a:gd name="csX2" fmla="*/ 20657 w 68156"/>
                <a:gd name="csY2" fmla="*/ 188904 h 219902"/>
                <a:gd name="csX3" fmla="*/ 20657 w 68156"/>
                <a:gd name="csY3" fmla="*/ 110427 h 219902"/>
                <a:gd name="csX4" fmla="*/ 3881 w 68156"/>
                <a:gd name="csY4" fmla="*/ 83289 h 219902"/>
                <a:gd name="csX5" fmla="*/ 0 w 68156"/>
                <a:gd name="csY5" fmla="*/ 83289 h 219902"/>
                <a:gd name="csX6" fmla="*/ 52687 w 68156"/>
                <a:gd name="csY6" fmla="*/ 62012 h 219902"/>
                <a:gd name="csX7" fmla="*/ 52687 w 68156"/>
                <a:gd name="csY7" fmla="*/ 188909 h 219902"/>
                <a:gd name="csX8" fmla="*/ 68156 w 68156"/>
                <a:gd name="csY8" fmla="*/ 219903 h 219902"/>
                <a:gd name="csX9" fmla="*/ 55566 w 68156"/>
                <a:gd name="csY9" fmla="*/ 20660 h 219902"/>
                <a:gd name="csX10" fmla="*/ 49744 w 68156"/>
                <a:gd name="csY10" fmla="*/ 35663 h 219902"/>
                <a:gd name="csX11" fmla="*/ 34233 w 68156"/>
                <a:gd name="csY11" fmla="*/ 41631 h 219902"/>
                <a:gd name="csX12" fmla="*/ 18521 w 68156"/>
                <a:gd name="csY12" fmla="*/ 35663 h 219902"/>
                <a:gd name="csX13" fmla="*/ 12526 w 68156"/>
                <a:gd name="csY13" fmla="*/ 20660 h 219902"/>
                <a:gd name="csX14" fmla="*/ 18521 w 68156"/>
                <a:gd name="csY14" fmla="*/ 5977 h 219902"/>
                <a:gd name="csX15" fmla="*/ 34233 w 68156"/>
                <a:gd name="csY15" fmla="*/ 0 h 219902"/>
                <a:gd name="csX16" fmla="*/ 49744 w 68156"/>
                <a:gd name="csY16" fmla="*/ 5806 h 219902"/>
                <a:gd name="csX17" fmla="*/ 55566 w 68156"/>
                <a:gd name="csY17" fmla="*/ 20660 h 2199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68156" h="219902">
                  <a:moveTo>
                    <a:pt x="68156" y="219903"/>
                  </a:moveTo>
                  <a:lnTo>
                    <a:pt x="5180" y="219903"/>
                  </a:lnTo>
                  <a:cubicBezTo>
                    <a:pt x="15498" y="218198"/>
                    <a:pt x="20657" y="207861"/>
                    <a:pt x="20657" y="188904"/>
                  </a:cubicBezTo>
                  <a:lnTo>
                    <a:pt x="20657" y="110427"/>
                  </a:lnTo>
                  <a:cubicBezTo>
                    <a:pt x="20657" y="92332"/>
                    <a:pt x="15077" y="83289"/>
                    <a:pt x="3881" y="83289"/>
                  </a:cubicBezTo>
                  <a:lnTo>
                    <a:pt x="0" y="83289"/>
                  </a:lnTo>
                  <a:lnTo>
                    <a:pt x="52687" y="62012"/>
                  </a:lnTo>
                  <a:lnTo>
                    <a:pt x="52687" y="188909"/>
                  </a:lnTo>
                  <a:cubicBezTo>
                    <a:pt x="52687" y="207638"/>
                    <a:pt x="57831" y="217967"/>
                    <a:pt x="68156" y="219903"/>
                  </a:cubicBezTo>
                  <a:moveTo>
                    <a:pt x="55566" y="20660"/>
                  </a:moveTo>
                  <a:cubicBezTo>
                    <a:pt x="55566" y="26679"/>
                    <a:pt x="53619" y="31678"/>
                    <a:pt x="49744" y="35663"/>
                  </a:cubicBezTo>
                  <a:cubicBezTo>
                    <a:pt x="45869" y="39634"/>
                    <a:pt x="40683" y="41631"/>
                    <a:pt x="34233" y="41631"/>
                  </a:cubicBezTo>
                  <a:cubicBezTo>
                    <a:pt x="27750" y="41631"/>
                    <a:pt x="22506" y="39634"/>
                    <a:pt x="18521" y="35663"/>
                  </a:cubicBezTo>
                  <a:cubicBezTo>
                    <a:pt x="14526" y="31678"/>
                    <a:pt x="12526" y="26679"/>
                    <a:pt x="12526" y="20660"/>
                  </a:cubicBezTo>
                  <a:cubicBezTo>
                    <a:pt x="12526" y="14854"/>
                    <a:pt x="14527" y="9969"/>
                    <a:pt x="18521" y="5977"/>
                  </a:cubicBezTo>
                  <a:cubicBezTo>
                    <a:pt x="22506" y="2003"/>
                    <a:pt x="27750" y="0"/>
                    <a:pt x="34233" y="0"/>
                  </a:cubicBezTo>
                  <a:cubicBezTo>
                    <a:pt x="40683" y="0"/>
                    <a:pt x="45869" y="1944"/>
                    <a:pt x="49744" y="5806"/>
                  </a:cubicBezTo>
                  <a:cubicBezTo>
                    <a:pt x="53619" y="9663"/>
                    <a:pt x="55566" y="14638"/>
                    <a:pt x="55566" y="20660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90791683-B45A-B63D-90C3-335F4CF9F5C1}"/>
                </a:ext>
              </a:extLst>
            </p:cNvPr>
            <p:cNvSpPr/>
            <p:nvPr/>
          </p:nvSpPr>
          <p:spPr>
            <a:xfrm>
              <a:off x="3922829" y="2159500"/>
              <a:ext cx="57316" cy="57329"/>
            </a:xfrm>
            <a:custGeom>
              <a:avLst/>
              <a:gdLst>
                <a:gd name="csX0" fmla="*/ 57316 w 57316"/>
                <a:gd name="csY0" fmla="*/ 28655 h 57329"/>
                <a:gd name="csX1" fmla="*/ 28658 w 57316"/>
                <a:gd name="csY1" fmla="*/ 57329 h 57329"/>
                <a:gd name="csX2" fmla="*/ 0 w 57316"/>
                <a:gd name="csY2" fmla="*/ 28655 h 57329"/>
                <a:gd name="csX3" fmla="*/ 28658 w 57316"/>
                <a:gd name="csY3" fmla="*/ 0 h 57329"/>
                <a:gd name="csX4" fmla="*/ 57316 w 57316"/>
                <a:gd name="csY4" fmla="*/ 28655 h 57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7316" h="57329">
                  <a:moveTo>
                    <a:pt x="57316" y="28655"/>
                  </a:moveTo>
                  <a:cubicBezTo>
                    <a:pt x="57316" y="44473"/>
                    <a:pt x="44457" y="57329"/>
                    <a:pt x="28658" y="57329"/>
                  </a:cubicBezTo>
                  <a:cubicBezTo>
                    <a:pt x="12814" y="57329"/>
                    <a:pt x="0" y="44473"/>
                    <a:pt x="0" y="28655"/>
                  </a:cubicBezTo>
                  <a:cubicBezTo>
                    <a:pt x="0" y="12819"/>
                    <a:pt x="12814" y="0"/>
                    <a:pt x="28658" y="0"/>
                  </a:cubicBezTo>
                  <a:cubicBezTo>
                    <a:pt x="44457" y="0"/>
                    <a:pt x="57316" y="12819"/>
                    <a:pt x="57316" y="2865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D59F5082-CA22-15F3-68CC-3736B6829CCA}"/>
                </a:ext>
              </a:extLst>
            </p:cNvPr>
            <p:cNvSpPr/>
            <p:nvPr/>
          </p:nvSpPr>
          <p:spPr>
            <a:xfrm>
              <a:off x="3839567" y="2072986"/>
              <a:ext cx="176990" cy="225139"/>
            </a:xfrm>
            <a:custGeom>
              <a:avLst/>
              <a:gdLst>
                <a:gd name="csX0" fmla="*/ 176990 w 176990"/>
                <a:gd name="csY0" fmla="*/ 194745 h 225139"/>
                <a:gd name="csX1" fmla="*/ 107228 w 176990"/>
                <a:gd name="csY1" fmla="*/ 225139 h 225139"/>
                <a:gd name="csX2" fmla="*/ 26501 w 176990"/>
                <a:gd name="csY2" fmla="*/ 191876 h 225139"/>
                <a:gd name="csX3" fmla="*/ 0 w 176990"/>
                <a:gd name="csY3" fmla="*/ 117251 h 225139"/>
                <a:gd name="csX4" fmla="*/ 29087 w 176990"/>
                <a:gd name="csY4" fmla="*/ 36829 h 225139"/>
                <a:gd name="csX5" fmla="*/ 115634 w 176990"/>
                <a:gd name="csY5" fmla="*/ 0 h 225139"/>
                <a:gd name="csX6" fmla="*/ 172476 w 176990"/>
                <a:gd name="csY6" fmla="*/ 13218 h 225139"/>
                <a:gd name="csX7" fmla="*/ 172476 w 176990"/>
                <a:gd name="csY7" fmla="*/ 70060 h 225139"/>
                <a:gd name="csX8" fmla="*/ 111098 w 176990"/>
                <a:gd name="csY8" fmla="*/ 24836 h 225139"/>
                <a:gd name="csX9" fmla="*/ 56528 w 176990"/>
                <a:gd name="csY9" fmla="*/ 51627 h 225139"/>
                <a:gd name="csX10" fmla="*/ 38132 w 176990"/>
                <a:gd name="csY10" fmla="*/ 111074 h 225139"/>
                <a:gd name="csX11" fmla="*/ 56861 w 176990"/>
                <a:gd name="csY11" fmla="*/ 171467 h 225139"/>
                <a:gd name="csX12" fmla="*/ 112734 w 176990"/>
                <a:gd name="csY12" fmla="*/ 198923 h 225139"/>
                <a:gd name="csX13" fmla="*/ 147270 w 176990"/>
                <a:gd name="csY13" fmla="*/ 189871 h 225139"/>
                <a:gd name="csX14" fmla="*/ 176991 w 176990"/>
                <a:gd name="csY14" fmla="*/ 165652 h 225139"/>
                <a:gd name="csX15" fmla="*/ 176991 w 176990"/>
                <a:gd name="csY15" fmla="*/ 194745 h 225139"/>
                <a:gd name="csX16" fmla="*/ 176990 w 176990"/>
                <a:gd name="csY16" fmla="*/ 194745 h 2251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76990" h="225139">
                  <a:moveTo>
                    <a:pt x="176990" y="194745"/>
                  </a:moveTo>
                  <a:cubicBezTo>
                    <a:pt x="159787" y="215010"/>
                    <a:pt x="136515" y="225139"/>
                    <a:pt x="107228" y="225139"/>
                  </a:cubicBezTo>
                  <a:cubicBezTo>
                    <a:pt x="73216" y="225139"/>
                    <a:pt x="46314" y="214068"/>
                    <a:pt x="26501" y="191876"/>
                  </a:cubicBezTo>
                  <a:cubicBezTo>
                    <a:pt x="8835" y="171637"/>
                    <a:pt x="0" y="146766"/>
                    <a:pt x="0" y="117251"/>
                  </a:cubicBezTo>
                  <a:cubicBezTo>
                    <a:pt x="0" y="85820"/>
                    <a:pt x="9684" y="59002"/>
                    <a:pt x="29087" y="36829"/>
                  </a:cubicBezTo>
                  <a:cubicBezTo>
                    <a:pt x="50810" y="12270"/>
                    <a:pt x="79699" y="0"/>
                    <a:pt x="115634" y="0"/>
                  </a:cubicBezTo>
                  <a:cubicBezTo>
                    <a:pt x="137586" y="0"/>
                    <a:pt x="156506" y="4405"/>
                    <a:pt x="172476" y="13218"/>
                  </a:cubicBezTo>
                  <a:lnTo>
                    <a:pt x="172476" y="70060"/>
                  </a:lnTo>
                  <a:cubicBezTo>
                    <a:pt x="162355" y="39911"/>
                    <a:pt x="141903" y="24836"/>
                    <a:pt x="111098" y="24836"/>
                  </a:cubicBezTo>
                  <a:cubicBezTo>
                    <a:pt x="88291" y="24836"/>
                    <a:pt x="70095" y="33764"/>
                    <a:pt x="56528" y="51627"/>
                  </a:cubicBezTo>
                  <a:cubicBezTo>
                    <a:pt x="44268" y="67797"/>
                    <a:pt x="38132" y="87596"/>
                    <a:pt x="38132" y="111074"/>
                  </a:cubicBezTo>
                  <a:cubicBezTo>
                    <a:pt x="38132" y="134765"/>
                    <a:pt x="44370" y="154887"/>
                    <a:pt x="56861" y="171467"/>
                  </a:cubicBezTo>
                  <a:cubicBezTo>
                    <a:pt x="70649" y="189775"/>
                    <a:pt x="89250" y="198923"/>
                    <a:pt x="112734" y="198923"/>
                  </a:cubicBezTo>
                  <a:cubicBezTo>
                    <a:pt x="124117" y="198923"/>
                    <a:pt x="135639" y="195909"/>
                    <a:pt x="147270" y="189871"/>
                  </a:cubicBezTo>
                  <a:cubicBezTo>
                    <a:pt x="158893" y="183854"/>
                    <a:pt x="168814" y="175787"/>
                    <a:pt x="176991" y="165652"/>
                  </a:cubicBezTo>
                  <a:lnTo>
                    <a:pt x="176991" y="194745"/>
                  </a:lnTo>
                  <a:lnTo>
                    <a:pt x="176990" y="194745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1F2405B7-E6F8-7202-7AD9-4643F6351454}"/>
                </a:ext>
              </a:extLst>
            </p:cNvPr>
            <p:cNvSpPr/>
            <p:nvPr/>
          </p:nvSpPr>
          <p:spPr>
            <a:xfrm>
              <a:off x="4026222" y="2142098"/>
              <a:ext cx="163719" cy="156889"/>
            </a:xfrm>
            <a:custGeom>
              <a:avLst/>
              <a:gdLst>
                <a:gd name="csX0" fmla="*/ 163719 w 163719"/>
                <a:gd name="csY0" fmla="*/ 136262 h 156889"/>
                <a:gd name="csX1" fmla="*/ 112323 w 163719"/>
                <a:gd name="csY1" fmla="*/ 156890 h 156889"/>
                <a:gd name="csX2" fmla="*/ 111306 w 163719"/>
                <a:gd name="csY2" fmla="*/ 129481 h 156889"/>
                <a:gd name="csX3" fmla="*/ 89029 w 163719"/>
                <a:gd name="csY3" fmla="*/ 148905 h 156889"/>
                <a:gd name="csX4" fmla="*/ 61585 w 163719"/>
                <a:gd name="csY4" fmla="*/ 156027 h 156889"/>
                <a:gd name="csX5" fmla="*/ 18969 w 163719"/>
                <a:gd name="csY5" fmla="*/ 103057 h 156889"/>
                <a:gd name="csX6" fmla="*/ 18969 w 163719"/>
                <a:gd name="csY6" fmla="*/ 32320 h 156889"/>
                <a:gd name="csX7" fmla="*/ 0 w 163719"/>
                <a:gd name="csY7" fmla="*/ 0 h 156889"/>
                <a:gd name="csX8" fmla="*/ 50991 w 163719"/>
                <a:gd name="csY8" fmla="*/ 0 h 156889"/>
                <a:gd name="csX9" fmla="*/ 50991 w 163719"/>
                <a:gd name="csY9" fmla="*/ 96564 h 156889"/>
                <a:gd name="csX10" fmla="*/ 75180 w 163719"/>
                <a:gd name="csY10" fmla="*/ 131103 h 156889"/>
                <a:gd name="csX11" fmla="*/ 100330 w 163719"/>
                <a:gd name="csY11" fmla="*/ 119307 h 156889"/>
                <a:gd name="csX12" fmla="*/ 111306 w 163719"/>
                <a:gd name="csY12" fmla="*/ 92681 h 156889"/>
                <a:gd name="csX13" fmla="*/ 111306 w 163719"/>
                <a:gd name="csY13" fmla="*/ 29716 h 156889"/>
                <a:gd name="csX14" fmla="*/ 96862 w 163719"/>
                <a:gd name="csY14" fmla="*/ 0 h 156889"/>
                <a:gd name="csX15" fmla="*/ 143309 w 163719"/>
                <a:gd name="csY15" fmla="*/ 0 h 156889"/>
                <a:gd name="csX16" fmla="*/ 143309 w 163719"/>
                <a:gd name="csY16" fmla="*/ 108496 h 156889"/>
                <a:gd name="csX17" fmla="*/ 159820 w 163719"/>
                <a:gd name="csY17" fmla="*/ 136262 h 156889"/>
                <a:gd name="csX18" fmla="*/ 163719 w 163719"/>
                <a:gd name="csY18" fmla="*/ 136262 h 156889"/>
                <a:gd name="csX19" fmla="*/ 163719 w 163719"/>
                <a:gd name="csY19" fmla="*/ 136262 h 15688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163719" h="156889">
                  <a:moveTo>
                    <a:pt x="163719" y="136262"/>
                  </a:moveTo>
                  <a:lnTo>
                    <a:pt x="112323" y="156890"/>
                  </a:lnTo>
                  <a:lnTo>
                    <a:pt x="111306" y="129481"/>
                  </a:lnTo>
                  <a:cubicBezTo>
                    <a:pt x="105499" y="137679"/>
                    <a:pt x="98095" y="144167"/>
                    <a:pt x="89029" y="148905"/>
                  </a:cubicBezTo>
                  <a:cubicBezTo>
                    <a:pt x="79923" y="153664"/>
                    <a:pt x="70780" y="156027"/>
                    <a:pt x="61585" y="156027"/>
                  </a:cubicBezTo>
                  <a:cubicBezTo>
                    <a:pt x="33186" y="156027"/>
                    <a:pt x="18969" y="138371"/>
                    <a:pt x="18969" y="103057"/>
                  </a:cubicBezTo>
                  <a:lnTo>
                    <a:pt x="18969" y="32320"/>
                  </a:lnTo>
                  <a:cubicBezTo>
                    <a:pt x="18969" y="14217"/>
                    <a:pt x="12638" y="3444"/>
                    <a:pt x="0" y="0"/>
                  </a:cubicBezTo>
                  <a:lnTo>
                    <a:pt x="50991" y="0"/>
                  </a:lnTo>
                  <a:lnTo>
                    <a:pt x="50991" y="96564"/>
                  </a:lnTo>
                  <a:cubicBezTo>
                    <a:pt x="50991" y="119584"/>
                    <a:pt x="59026" y="131103"/>
                    <a:pt x="75180" y="131103"/>
                  </a:cubicBezTo>
                  <a:cubicBezTo>
                    <a:pt x="84624" y="131103"/>
                    <a:pt x="93030" y="127174"/>
                    <a:pt x="100330" y="119307"/>
                  </a:cubicBezTo>
                  <a:cubicBezTo>
                    <a:pt x="107646" y="111461"/>
                    <a:pt x="111306" y="102570"/>
                    <a:pt x="111306" y="92681"/>
                  </a:cubicBezTo>
                  <a:lnTo>
                    <a:pt x="111306" y="29716"/>
                  </a:lnTo>
                  <a:cubicBezTo>
                    <a:pt x="111306" y="13147"/>
                    <a:pt x="106485" y="3231"/>
                    <a:pt x="96862" y="0"/>
                  </a:cubicBezTo>
                  <a:lnTo>
                    <a:pt x="143309" y="0"/>
                  </a:lnTo>
                  <a:lnTo>
                    <a:pt x="143309" y="108496"/>
                  </a:lnTo>
                  <a:cubicBezTo>
                    <a:pt x="143309" y="127020"/>
                    <a:pt x="148817" y="136262"/>
                    <a:pt x="159820" y="136262"/>
                  </a:cubicBezTo>
                  <a:lnTo>
                    <a:pt x="163719" y="136262"/>
                  </a:lnTo>
                  <a:lnTo>
                    <a:pt x="163719" y="136262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794C85E3-6ECB-06DF-CE6B-1ED8D5872411}"/>
                </a:ext>
              </a:extLst>
            </p:cNvPr>
            <p:cNvSpPr/>
            <p:nvPr/>
          </p:nvSpPr>
          <p:spPr>
            <a:xfrm>
              <a:off x="4192749" y="2135324"/>
              <a:ext cx="108842" cy="157893"/>
            </a:xfrm>
            <a:custGeom>
              <a:avLst/>
              <a:gdLst>
                <a:gd name="csX0" fmla="*/ 108842 w 108842"/>
                <a:gd name="csY0" fmla="*/ 48074 h 157893"/>
                <a:gd name="csX1" fmla="*/ 83948 w 108842"/>
                <a:gd name="csY1" fmla="*/ 32264 h 157893"/>
                <a:gd name="csX2" fmla="*/ 61000 w 108842"/>
                <a:gd name="csY2" fmla="*/ 46465 h 157893"/>
                <a:gd name="csX3" fmla="*/ 50655 w 108842"/>
                <a:gd name="csY3" fmla="*/ 87807 h 157893"/>
                <a:gd name="csX4" fmla="*/ 50655 w 108842"/>
                <a:gd name="csY4" fmla="*/ 126895 h 157893"/>
                <a:gd name="csX5" fmla="*/ 65879 w 108842"/>
                <a:gd name="csY5" fmla="*/ 157894 h 157893"/>
                <a:gd name="csX6" fmla="*/ 4189 w 108842"/>
                <a:gd name="csY6" fmla="*/ 157894 h 157893"/>
                <a:gd name="csX7" fmla="*/ 18963 w 108842"/>
                <a:gd name="csY7" fmla="*/ 126895 h 157893"/>
                <a:gd name="csX8" fmla="*/ 18963 w 108842"/>
                <a:gd name="csY8" fmla="*/ 46806 h 157893"/>
                <a:gd name="csX9" fmla="*/ 3518 w 108842"/>
                <a:gd name="csY9" fmla="*/ 20314 h 157893"/>
                <a:gd name="csX10" fmla="*/ 0 w 108842"/>
                <a:gd name="csY10" fmla="*/ 20314 h 157893"/>
                <a:gd name="csX11" fmla="*/ 49637 w 108842"/>
                <a:gd name="csY11" fmla="*/ 0 h 157893"/>
                <a:gd name="csX12" fmla="*/ 49637 w 108842"/>
                <a:gd name="csY12" fmla="*/ 37112 h 157893"/>
                <a:gd name="csX13" fmla="*/ 66467 w 108842"/>
                <a:gd name="csY13" fmla="*/ 12510 h 157893"/>
                <a:gd name="csX14" fmla="*/ 93320 w 108842"/>
                <a:gd name="csY14" fmla="*/ 1188 h 157893"/>
                <a:gd name="csX15" fmla="*/ 108842 w 108842"/>
                <a:gd name="csY15" fmla="*/ 5058 h 157893"/>
                <a:gd name="csX16" fmla="*/ 108842 w 108842"/>
                <a:gd name="csY16" fmla="*/ 48074 h 157893"/>
                <a:gd name="csX17" fmla="*/ 108842 w 108842"/>
                <a:gd name="csY17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108842" h="157893">
                  <a:moveTo>
                    <a:pt x="108842" y="48074"/>
                  </a:moveTo>
                  <a:cubicBezTo>
                    <a:pt x="103239" y="37522"/>
                    <a:pt x="94939" y="32264"/>
                    <a:pt x="83948" y="32264"/>
                  </a:cubicBezTo>
                  <a:cubicBezTo>
                    <a:pt x="74911" y="32264"/>
                    <a:pt x="67245" y="36997"/>
                    <a:pt x="61000" y="46465"/>
                  </a:cubicBezTo>
                  <a:cubicBezTo>
                    <a:pt x="54107" y="56818"/>
                    <a:pt x="50655" y="70593"/>
                    <a:pt x="50655" y="87807"/>
                  </a:cubicBezTo>
                  <a:lnTo>
                    <a:pt x="50655" y="126895"/>
                  </a:lnTo>
                  <a:cubicBezTo>
                    <a:pt x="50655" y="145847"/>
                    <a:pt x="55731" y="156184"/>
                    <a:pt x="65879" y="157894"/>
                  </a:cubicBezTo>
                  <a:lnTo>
                    <a:pt x="4189" y="157894"/>
                  </a:lnTo>
                  <a:cubicBezTo>
                    <a:pt x="14041" y="156184"/>
                    <a:pt x="18963" y="145847"/>
                    <a:pt x="18963" y="126895"/>
                  </a:cubicBezTo>
                  <a:lnTo>
                    <a:pt x="18963" y="46806"/>
                  </a:lnTo>
                  <a:cubicBezTo>
                    <a:pt x="18963" y="29148"/>
                    <a:pt x="13836" y="20314"/>
                    <a:pt x="3518" y="20314"/>
                  </a:cubicBezTo>
                  <a:lnTo>
                    <a:pt x="0" y="20314"/>
                  </a:lnTo>
                  <a:lnTo>
                    <a:pt x="49637" y="0"/>
                  </a:lnTo>
                  <a:lnTo>
                    <a:pt x="49637" y="37112"/>
                  </a:lnTo>
                  <a:cubicBezTo>
                    <a:pt x="53302" y="27611"/>
                    <a:pt x="58903" y="19427"/>
                    <a:pt x="66467" y="12510"/>
                  </a:cubicBezTo>
                  <a:cubicBezTo>
                    <a:pt x="74865" y="4970"/>
                    <a:pt x="83846" y="1188"/>
                    <a:pt x="93320" y="1188"/>
                  </a:cubicBezTo>
                  <a:cubicBezTo>
                    <a:pt x="98908" y="1188"/>
                    <a:pt x="104090" y="2472"/>
                    <a:pt x="108842" y="5058"/>
                  </a:cubicBezTo>
                  <a:lnTo>
                    <a:pt x="108842" y="48074"/>
                  </a:lnTo>
                  <a:lnTo>
                    <a:pt x="108842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A5B08912-5903-F5D1-D8BD-9E5B9EF2ACEE}"/>
                </a:ext>
              </a:extLst>
            </p:cNvPr>
            <p:cNvSpPr/>
            <p:nvPr/>
          </p:nvSpPr>
          <p:spPr>
            <a:xfrm>
              <a:off x="4311955" y="2136515"/>
              <a:ext cx="129529" cy="161611"/>
            </a:xfrm>
            <a:custGeom>
              <a:avLst/>
              <a:gdLst>
                <a:gd name="csX0" fmla="*/ 129529 w 129529"/>
                <a:gd name="csY0" fmla="*/ 110837 h 161611"/>
                <a:gd name="csX1" fmla="*/ 68471 w 129529"/>
                <a:gd name="csY1" fmla="*/ 161612 h 161611"/>
                <a:gd name="csX2" fmla="*/ 17773 w 129529"/>
                <a:gd name="csY2" fmla="*/ 138358 h 161611"/>
                <a:gd name="csX3" fmla="*/ 0 w 129529"/>
                <a:gd name="csY3" fmla="*/ 83718 h 161611"/>
                <a:gd name="csX4" fmla="*/ 18415 w 129529"/>
                <a:gd name="csY4" fmla="*/ 24889 h 161611"/>
                <a:gd name="csX5" fmla="*/ 68164 w 129529"/>
                <a:gd name="csY5" fmla="*/ 0 h 161611"/>
                <a:gd name="csX6" fmla="*/ 112054 w 129529"/>
                <a:gd name="csY6" fmla="*/ 23592 h 161611"/>
                <a:gd name="csX7" fmla="*/ 127244 w 129529"/>
                <a:gd name="csY7" fmla="*/ 82102 h 161611"/>
                <a:gd name="csX8" fmla="*/ 31676 w 129529"/>
                <a:gd name="csY8" fmla="*/ 82102 h 161611"/>
                <a:gd name="csX9" fmla="*/ 32289 w 129529"/>
                <a:gd name="csY9" fmla="*/ 85655 h 161611"/>
                <a:gd name="csX10" fmla="*/ 48285 w 129529"/>
                <a:gd name="csY10" fmla="*/ 122481 h 161611"/>
                <a:gd name="csX11" fmla="*/ 80749 w 129529"/>
                <a:gd name="csY11" fmla="*/ 136355 h 161611"/>
                <a:gd name="csX12" fmla="*/ 129529 w 129529"/>
                <a:gd name="csY12" fmla="*/ 110837 h 161611"/>
                <a:gd name="csX13" fmla="*/ 94953 w 129529"/>
                <a:gd name="csY13" fmla="*/ 64009 h 161611"/>
                <a:gd name="csX14" fmla="*/ 88195 w 129529"/>
                <a:gd name="csY14" fmla="*/ 33974 h 161611"/>
                <a:gd name="csX15" fmla="*/ 66550 w 129529"/>
                <a:gd name="csY15" fmla="*/ 20087 h 161611"/>
                <a:gd name="csX16" fmla="*/ 41671 w 129529"/>
                <a:gd name="csY16" fmla="*/ 33974 h 161611"/>
                <a:gd name="csX17" fmla="*/ 31675 w 129529"/>
                <a:gd name="csY17" fmla="*/ 64009 h 161611"/>
                <a:gd name="csX18" fmla="*/ 94953 w 129529"/>
                <a:gd name="csY18" fmla="*/ 64009 h 161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29529" h="161611">
                  <a:moveTo>
                    <a:pt x="129529" y="110837"/>
                  </a:moveTo>
                  <a:cubicBezTo>
                    <a:pt x="121778" y="144713"/>
                    <a:pt x="101411" y="161612"/>
                    <a:pt x="68471" y="161612"/>
                  </a:cubicBezTo>
                  <a:cubicBezTo>
                    <a:pt x="47374" y="161612"/>
                    <a:pt x="30485" y="153864"/>
                    <a:pt x="17773" y="138358"/>
                  </a:cubicBezTo>
                  <a:cubicBezTo>
                    <a:pt x="5931" y="123909"/>
                    <a:pt x="0" y="105715"/>
                    <a:pt x="0" y="83718"/>
                  </a:cubicBezTo>
                  <a:cubicBezTo>
                    <a:pt x="0" y="60222"/>
                    <a:pt x="6150" y="40611"/>
                    <a:pt x="18415" y="24889"/>
                  </a:cubicBezTo>
                  <a:cubicBezTo>
                    <a:pt x="31327" y="8288"/>
                    <a:pt x="47899" y="0"/>
                    <a:pt x="68164" y="0"/>
                  </a:cubicBezTo>
                  <a:cubicBezTo>
                    <a:pt x="86896" y="0"/>
                    <a:pt x="101540" y="7857"/>
                    <a:pt x="112054" y="23592"/>
                  </a:cubicBezTo>
                  <a:cubicBezTo>
                    <a:pt x="121778" y="38243"/>
                    <a:pt x="126831" y="57745"/>
                    <a:pt x="127244" y="82102"/>
                  </a:cubicBezTo>
                  <a:lnTo>
                    <a:pt x="31676" y="82102"/>
                  </a:lnTo>
                  <a:cubicBezTo>
                    <a:pt x="31878" y="82972"/>
                    <a:pt x="32091" y="84152"/>
                    <a:pt x="32289" y="85655"/>
                  </a:cubicBezTo>
                  <a:cubicBezTo>
                    <a:pt x="34236" y="100958"/>
                    <a:pt x="39562" y="113207"/>
                    <a:pt x="48285" y="122481"/>
                  </a:cubicBezTo>
                  <a:cubicBezTo>
                    <a:pt x="57029" y="131728"/>
                    <a:pt x="67823" y="136355"/>
                    <a:pt x="80749" y="136355"/>
                  </a:cubicBezTo>
                  <a:cubicBezTo>
                    <a:pt x="99917" y="136355"/>
                    <a:pt x="116169" y="127853"/>
                    <a:pt x="129529" y="110837"/>
                  </a:cubicBezTo>
                  <a:moveTo>
                    <a:pt x="94953" y="64009"/>
                  </a:moveTo>
                  <a:cubicBezTo>
                    <a:pt x="94953" y="52168"/>
                    <a:pt x="92673" y="42177"/>
                    <a:pt x="88195" y="33974"/>
                  </a:cubicBezTo>
                  <a:cubicBezTo>
                    <a:pt x="83026" y="24737"/>
                    <a:pt x="75819" y="20087"/>
                    <a:pt x="66550" y="20087"/>
                  </a:cubicBezTo>
                  <a:cubicBezTo>
                    <a:pt x="56637" y="20087"/>
                    <a:pt x="48343" y="24737"/>
                    <a:pt x="41671" y="33974"/>
                  </a:cubicBezTo>
                  <a:cubicBezTo>
                    <a:pt x="35655" y="42382"/>
                    <a:pt x="32288" y="52383"/>
                    <a:pt x="31675" y="64009"/>
                  </a:cubicBezTo>
                  <a:lnTo>
                    <a:pt x="94953" y="64009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3EE62B6C-F0DD-98A2-236B-5FDA27BEE06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1001" y="6492616"/>
            <a:ext cx="1982351" cy="246888"/>
          </a:xfrm>
          <a:prstGeom prst="rect">
            <a:avLst/>
          </a:prstGeom>
        </p:spPr>
        <p:txBody>
          <a:bodyPr wrap="square" lIns="0" tIns="0" rIns="0" bIns="0" anchor="ctr"/>
          <a:lstStyle>
            <a:lvl1pPr>
              <a:buFontTx/>
              <a:buNone/>
              <a:defRPr sz="1000">
                <a:solidFill>
                  <a:srgbClr val="9AA3A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Tx/>
              <a:buNone/>
              <a:defRPr sz="1000">
                <a:solidFill>
                  <a:srgbClr val="9AA3AD"/>
                </a:solidFill>
              </a:defRPr>
            </a:lvl2pPr>
            <a:lvl3pPr>
              <a:buFontTx/>
              <a:buNone/>
              <a:defRPr sz="1000">
                <a:solidFill>
                  <a:srgbClr val="9AA3AD"/>
                </a:solidFill>
              </a:defRPr>
            </a:lvl3pPr>
            <a:lvl4pPr>
              <a:buFontTx/>
              <a:buNone/>
              <a:defRPr sz="1000">
                <a:solidFill>
                  <a:srgbClr val="9AA3AD"/>
                </a:solidFill>
              </a:defRPr>
            </a:lvl4pPr>
            <a:lvl5pPr>
              <a:buFontTx/>
              <a:buNone/>
              <a:defRPr sz="1000">
                <a:solidFill>
                  <a:srgbClr val="9AA3AD"/>
                </a:solidFill>
              </a:defRPr>
            </a:lvl5pPr>
          </a:lstStyle>
          <a:p>
            <a:pPr lvl="0"/>
            <a:r>
              <a:rPr lang="en-US" dirty="0"/>
              <a:t>CMR Number</a:t>
            </a:r>
          </a:p>
        </p:txBody>
      </p:sp>
    </p:spTree>
    <p:extLst>
      <p:ext uri="{BB962C8B-B14F-4D97-AF65-F5344CB8AC3E}">
        <p14:creationId xmlns:p14="http://schemas.microsoft.com/office/powerpoint/2010/main" val="39925016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360BE74-4715-FF12-55F3-DFFC5318AD6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711" y="-28568"/>
            <a:ext cx="9144000" cy="6886568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D20CA3-8F75-7A25-E1B4-2C47B2C0E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3F140-06B8-0133-3F5E-53F440292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1" y="1866997"/>
            <a:ext cx="83820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Round Same-side Corner of Rectangle 5">
            <a:extLst>
              <a:ext uri="{FF2B5EF4-FFF2-40B4-BE49-F238E27FC236}">
                <a16:creationId xmlns:a16="http://schemas.microsoft.com/office/drawing/2014/main" id="{296CA063-6081-11F7-D6B0-78894249880F}"/>
              </a:ext>
            </a:extLst>
          </p:cNvPr>
          <p:cNvSpPr/>
          <p:nvPr userDrawn="1"/>
        </p:nvSpPr>
        <p:spPr>
          <a:xfrm rot="10800000">
            <a:off x="68380" y="-28567"/>
            <a:ext cx="9005818" cy="594550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69000">
                <a:srgbClr val="051243"/>
              </a:gs>
              <a:gs pos="99000">
                <a:srgbClr val="172477"/>
              </a:gs>
            </a:gsLst>
            <a:path path="circle">
              <a:fillToRect r="100000" b="100000"/>
            </a:path>
          </a:gradFill>
          <a:ln w="12700">
            <a:solidFill>
              <a:srgbClr val="9AA3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1DA20B7-53BE-C0D5-0DA4-C0D2A4C89362}"/>
              </a:ext>
            </a:extLst>
          </p:cNvPr>
          <p:cNvGrpSpPr/>
          <p:nvPr userDrawn="1"/>
        </p:nvGrpSpPr>
        <p:grpSpPr>
          <a:xfrm>
            <a:off x="397126" y="221458"/>
            <a:ext cx="830478" cy="169002"/>
            <a:chOff x="3330915" y="2072986"/>
            <a:chExt cx="1110569" cy="226001"/>
          </a:xfrm>
          <a:solidFill>
            <a:schemeClr val="bg1"/>
          </a:solidFill>
        </p:grpSpPr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68FA4E4A-E60F-E0E2-CDCA-7048D9AE39C1}"/>
                </a:ext>
              </a:extLst>
            </p:cNvPr>
            <p:cNvSpPr/>
            <p:nvPr/>
          </p:nvSpPr>
          <p:spPr>
            <a:xfrm>
              <a:off x="3330915" y="2078064"/>
              <a:ext cx="224800" cy="215151"/>
            </a:xfrm>
            <a:custGeom>
              <a:avLst/>
              <a:gdLst>
                <a:gd name="csX0" fmla="*/ 224800 w 224800"/>
                <a:gd name="csY0" fmla="*/ 215152 h 215151"/>
                <a:gd name="csX1" fmla="*/ 150516 w 224800"/>
                <a:gd name="csY1" fmla="*/ 215152 h 215151"/>
                <a:gd name="csX2" fmla="*/ 162461 w 224800"/>
                <a:gd name="csY2" fmla="*/ 201272 h 215151"/>
                <a:gd name="csX3" fmla="*/ 157289 w 224800"/>
                <a:gd name="csY3" fmla="*/ 182860 h 215151"/>
                <a:gd name="csX4" fmla="*/ 147592 w 224800"/>
                <a:gd name="csY4" fmla="*/ 157342 h 215151"/>
                <a:gd name="csX5" fmla="*/ 62379 w 224800"/>
                <a:gd name="csY5" fmla="*/ 157342 h 215151"/>
                <a:gd name="csX6" fmla="*/ 53582 w 224800"/>
                <a:gd name="csY6" fmla="*/ 181886 h 215151"/>
                <a:gd name="csX7" fmla="*/ 49097 w 224800"/>
                <a:gd name="csY7" fmla="*/ 199640 h 215151"/>
                <a:gd name="csX8" fmla="*/ 62664 w 224800"/>
                <a:gd name="csY8" fmla="*/ 215152 h 215151"/>
                <a:gd name="csX9" fmla="*/ 0 w 224800"/>
                <a:gd name="csY9" fmla="*/ 215152 h 215151"/>
                <a:gd name="csX10" fmla="*/ 8720 w 224800"/>
                <a:gd name="csY10" fmla="*/ 210307 h 215151"/>
                <a:gd name="csX11" fmla="*/ 28738 w 224800"/>
                <a:gd name="csY11" fmla="*/ 176056 h 215151"/>
                <a:gd name="csX12" fmla="*/ 97225 w 224800"/>
                <a:gd name="csY12" fmla="*/ 0 h 215151"/>
                <a:gd name="csX13" fmla="*/ 124990 w 224800"/>
                <a:gd name="csY13" fmla="*/ 0 h 215151"/>
                <a:gd name="csX14" fmla="*/ 194742 w 224800"/>
                <a:gd name="csY14" fmla="*/ 176719 h 215151"/>
                <a:gd name="csX15" fmla="*/ 224801 w 224800"/>
                <a:gd name="csY15" fmla="*/ 215152 h 215151"/>
                <a:gd name="csX16" fmla="*/ 139218 w 224800"/>
                <a:gd name="csY16" fmla="*/ 135711 h 215151"/>
                <a:gd name="csX17" fmla="*/ 104569 w 224800"/>
                <a:gd name="csY17" fmla="*/ 46077 h 215151"/>
                <a:gd name="csX18" fmla="*/ 70433 w 224800"/>
                <a:gd name="csY18" fmla="*/ 135711 h 215151"/>
                <a:gd name="csX19" fmla="*/ 139218 w 224800"/>
                <a:gd name="csY19" fmla="*/ 135711 h 2151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224800" h="215151">
                  <a:moveTo>
                    <a:pt x="224800" y="215152"/>
                  </a:moveTo>
                  <a:lnTo>
                    <a:pt x="150516" y="215152"/>
                  </a:lnTo>
                  <a:cubicBezTo>
                    <a:pt x="158466" y="214081"/>
                    <a:pt x="162461" y="209452"/>
                    <a:pt x="162461" y="201272"/>
                  </a:cubicBezTo>
                  <a:cubicBezTo>
                    <a:pt x="162461" y="198031"/>
                    <a:pt x="160730" y="191903"/>
                    <a:pt x="157289" y="182860"/>
                  </a:cubicBezTo>
                  <a:lnTo>
                    <a:pt x="147592" y="157342"/>
                  </a:lnTo>
                  <a:lnTo>
                    <a:pt x="62379" y="157342"/>
                  </a:lnTo>
                  <a:lnTo>
                    <a:pt x="53582" y="181886"/>
                  </a:lnTo>
                  <a:cubicBezTo>
                    <a:pt x="50596" y="190065"/>
                    <a:pt x="49097" y="195986"/>
                    <a:pt x="49097" y="199640"/>
                  </a:cubicBezTo>
                  <a:cubicBezTo>
                    <a:pt x="49097" y="208911"/>
                    <a:pt x="53635" y="214081"/>
                    <a:pt x="62664" y="215152"/>
                  </a:cubicBezTo>
                  <a:lnTo>
                    <a:pt x="0" y="215152"/>
                  </a:lnTo>
                  <a:cubicBezTo>
                    <a:pt x="2799" y="214520"/>
                    <a:pt x="5710" y="212895"/>
                    <a:pt x="8720" y="210307"/>
                  </a:cubicBezTo>
                  <a:cubicBezTo>
                    <a:pt x="15815" y="203845"/>
                    <a:pt x="22490" y="192443"/>
                    <a:pt x="28738" y="176056"/>
                  </a:cubicBezTo>
                  <a:lnTo>
                    <a:pt x="97225" y="0"/>
                  </a:lnTo>
                  <a:lnTo>
                    <a:pt x="124990" y="0"/>
                  </a:lnTo>
                  <a:lnTo>
                    <a:pt x="194742" y="176719"/>
                  </a:lnTo>
                  <a:cubicBezTo>
                    <a:pt x="203992" y="199973"/>
                    <a:pt x="214030" y="212797"/>
                    <a:pt x="224801" y="215152"/>
                  </a:cubicBezTo>
                  <a:moveTo>
                    <a:pt x="139218" y="135711"/>
                  </a:moveTo>
                  <a:lnTo>
                    <a:pt x="104569" y="46077"/>
                  </a:lnTo>
                  <a:lnTo>
                    <a:pt x="70433" y="135711"/>
                  </a:lnTo>
                  <a:lnTo>
                    <a:pt x="139218" y="135711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83C553F-D298-5199-730B-E55F4A121C2F}"/>
                </a:ext>
              </a:extLst>
            </p:cNvPr>
            <p:cNvSpPr/>
            <p:nvPr/>
          </p:nvSpPr>
          <p:spPr>
            <a:xfrm>
              <a:off x="3537477" y="2099067"/>
              <a:ext cx="102697" cy="199410"/>
            </a:xfrm>
            <a:custGeom>
              <a:avLst/>
              <a:gdLst>
                <a:gd name="csX0" fmla="*/ 102698 w 102697"/>
                <a:gd name="csY0" fmla="*/ 157345 h 199410"/>
                <a:gd name="csX1" fmla="*/ 60065 w 102697"/>
                <a:gd name="csY1" fmla="*/ 199411 h 199410"/>
                <a:gd name="csX2" fmla="*/ 33404 w 102697"/>
                <a:gd name="csY2" fmla="*/ 188403 h 199410"/>
                <a:gd name="csX3" fmla="*/ 23547 w 102697"/>
                <a:gd name="csY3" fmla="*/ 159005 h 199410"/>
                <a:gd name="csX4" fmla="*/ 23547 w 102697"/>
                <a:gd name="csY4" fmla="*/ 63996 h 199410"/>
                <a:gd name="csX5" fmla="*/ 0 w 102697"/>
                <a:gd name="csY5" fmla="*/ 63996 h 199410"/>
                <a:gd name="csX6" fmla="*/ 55574 w 102697"/>
                <a:gd name="csY6" fmla="*/ 0 h 199410"/>
                <a:gd name="csX7" fmla="*/ 55574 w 102697"/>
                <a:gd name="csY7" fmla="*/ 43032 h 199410"/>
                <a:gd name="csX8" fmla="*/ 97534 w 102697"/>
                <a:gd name="csY8" fmla="*/ 43032 h 199410"/>
                <a:gd name="csX9" fmla="*/ 97534 w 102697"/>
                <a:gd name="csY9" fmla="*/ 63996 h 199410"/>
                <a:gd name="csX10" fmla="*/ 55574 w 102697"/>
                <a:gd name="csY10" fmla="*/ 63996 h 199410"/>
                <a:gd name="csX11" fmla="*/ 55574 w 102697"/>
                <a:gd name="csY11" fmla="*/ 148937 h 199410"/>
                <a:gd name="csX12" fmla="*/ 73965 w 102697"/>
                <a:gd name="csY12" fmla="*/ 174132 h 199410"/>
                <a:gd name="csX13" fmla="*/ 102697 w 102697"/>
                <a:gd name="csY13" fmla="*/ 157345 h 1994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02697" h="199410">
                  <a:moveTo>
                    <a:pt x="102698" y="157345"/>
                  </a:moveTo>
                  <a:cubicBezTo>
                    <a:pt x="98175" y="185390"/>
                    <a:pt x="83974" y="199411"/>
                    <a:pt x="60065" y="199411"/>
                  </a:cubicBezTo>
                  <a:cubicBezTo>
                    <a:pt x="48871" y="199411"/>
                    <a:pt x="39962" y="195735"/>
                    <a:pt x="33404" y="188403"/>
                  </a:cubicBezTo>
                  <a:cubicBezTo>
                    <a:pt x="26837" y="181100"/>
                    <a:pt x="23547" y="171293"/>
                    <a:pt x="23547" y="159005"/>
                  </a:cubicBezTo>
                  <a:lnTo>
                    <a:pt x="23547" y="63996"/>
                  </a:lnTo>
                  <a:lnTo>
                    <a:pt x="0" y="63996"/>
                  </a:lnTo>
                  <a:lnTo>
                    <a:pt x="55574" y="0"/>
                  </a:lnTo>
                  <a:lnTo>
                    <a:pt x="55574" y="43032"/>
                  </a:lnTo>
                  <a:lnTo>
                    <a:pt x="97534" y="43032"/>
                  </a:lnTo>
                  <a:lnTo>
                    <a:pt x="97534" y="63996"/>
                  </a:lnTo>
                  <a:lnTo>
                    <a:pt x="55574" y="63996"/>
                  </a:lnTo>
                  <a:lnTo>
                    <a:pt x="55574" y="148937"/>
                  </a:lnTo>
                  <a:cubicBezTo>
                    <a:pt x="55574" y="165716"/>
                    <a:pt x="61705" y="174132"/>
                    <a:pt x="73965" y="174132"/>
                  </a:cubicBezTo>
                  <a:cubicBezTo>
                    <a:pt x="85377" y="174132"/>
                    <a:pt x="94944" y="168523"/>
                    <a:pt x="102697" y="15734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6FFCDC0-623A-AD49-D56E-9AB266E07244}"/>
                </a:ext>
              </a:extLst>
            </p:cNvPr>
            <p:cNvSpPr/>
            <p:nvPr/>
          </p:nvSpPr>
          <p:spPr>
            <a:xfrm>
              <a:off x="3644681" y="2135324"/>
              <a:ext cx="108826" cy="157893"/>
            </a:xfrm>
            <a:custGeom>
              <a:avLst/>
              <a:gdLst>
                <a:gd name="csX0" fmla="*/ 108826 w 108826"/>
                <a:gd name="csY0" fmla="*/ 48074 h 157893"/>
                <a:gd name="csX1" fmla="*/ 83942 w 108826"/>
                <a:gd name="csY1" fmla="*/ 32264 h 157893"/>
                <a:gd name="csX2" fmla="*/ 60986 w 108826"/>
                <a:gd name="csY2" fmla="*/ 46465 h 157893"/>
                <a:gd name="csX3" fmla="*/ 50657 w 108826"/>
                <a:gd name="csY3" fmla="*/ 87807 h 157893"/>
                <a:gd name="csX4" fmla="*/ 50657 w 108826"/>
                <a:gd name="csY4" fmla="*/ 126895 h 157893"/>
                <a:gd name="csX5" fmla="*/ 65881 w 108826"/>
                <a:gd name="csY5" fmla="*/ 157894 h 157893"/>
                <a:gd name="csX6" fmla="*/ 4189 w 108826"/>
                <a:gd name="csY6" fmla="*/ 157894 h 157893"/>
                <a:gd name="csX7" fmla="*/ 18977 w 108826"/>
                <a:gd name="csY7" fmla="*/ 126895 h 157893"/>
                <a:gd name="csX8" fmla="*/ 18977 w 108826"/>
                <a:gd name="csY8" fmla="*/ 46806 h 157893"/>
                <a:gd name="csX9" fmla="*/ 3532 w 108826"/>
                <a:gd name="csY9" fmla="*/ 20314 h 157893"/>
                <a:gd name="csX10" fmla="*/ 0 w 108826"/>
                <a:gd name="csY10" fmla="*/ 20314 h 157893"/>
                <a:gd name="csX11" fmla="*/ 49646 w 108826"/>
                <a:gd name="csY11" fmla="*/ 0 h 157893"/>
                <a:gd name="csX12" fmla="*/ 49646 w 108826"/>
                <a:gd name="csY12" fmla="*/ 37112 h 157893"/>
                <a:gd name="csX13" fmla="*/ 66449 w 108826"/>
                <a:gd name="csY13" fmla="*/ 12510 h 157893"/>
                <a:gd name="csX14" fmla="*/ 93309 w 108826"/>
                <a:gd name="csY14" fmla="*/ 1188 h 157893"/>
                <a:gd name="csX15" fmla="*/ 108826 w 108826"/>
                <a:gd name="csY15" fmla="*/ 5058 h 157893"/>
                <a:gd name="csX16" fmla="*/ 108826 w 108826"/>
                <a:gd name="csY16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08826" h="157893">
                  <a:moveTo>
                    <a:pt x="108826" y="48074"/>
                  </a:moveTo>
                  <a:cubicBezTo>
                    <a:pt x="103236" y="37522"/>
                    <a:pt x="94929" y="32264"/>
                    <a:pt x="83942" y="32264"/>
                  </a:cubicBezTo>
                  <a:cubicBezTo>
                    <a:pt x="74887" y="32264"/>
                    <a:pt x="67229" y="36997"/>
                    <a:pt x="60986" y="46465"/>
                  </a:cubicBezTo>
                  <a:cubicBezTo>
                    <a:pt x="54083" y="56818"/>
                    <a:pt x="50657" y="70593"/>
                    <a:pt x="50657" y="87807"/>
                  </a:cubicBezTo>
                  <a:lnTo>
                    <a:pt x="50657" y="126895"/>
                  </a:lnTo>
                  <a:cubicBezTo>
                    <a:pt x="50657" y="145847"/>
                    <a:pt x="55715" y="156184"/>
                    <a:pt x="65881" y="157894"/>
                  </a:cubicBezTo>
                  <a:lnTo>
                    <a:pt x="4189" y="157894"/>
                  </a:lnTo>
                  <a:cubicBezTo>
                    <a:pt x="14036" y="156184"/>
                    <a:pt x="18977" y="145847"/>
                    <a:pt x="18977" y="126895"/>
                  </a:cubicBezTo>
                  <a:lnTo>
                    <a:pt x="18977" y="46806"/>
                  </a:lnTo>
                  <a:cubicBezTo>
                    <a:pt x="18977" y="29148"/>
                    <a:pt x="13828" y="20314"/>
                    <a:pt x="3532" y="20314"/>
                  </a:cubicBezTo>
                  <a:lnTo>
                    <a:pt x="0" y="20314"/>
                  </a:lnTo>
                  <a:lnTo>
                    <a:pt x="49646" y="0"/>
                  </a:lnTo>
                  <a:lnTo>
                    <a:pt x="49646" y="37112"/>
                  </a:lnTo>
                  <a:cubicBezTo>
                    <a:pt x="53311" y="27611"/>
                    <a:pt x="58920" y="19427"/>
                    <a:pt x="66449" y="12510"/>
                  </a:cubicBezTo>
                  <a:cubicBezTo>
                    <a:pt x="74863" y="4970"/>
                    <a:pt x="83828" y="1188"/>
                    <a:pt x="93309" y="1188"/>
                  </a:cubicBezTo>
                  <a:cubicBezTo>
                    <a:pt x="98916" y="1188"/>
                    <a:pt x="104093" y="2472"/>
                    <a:pt x="108826" y="5058"/>
                  </a:cubicBezTo>
                  <a:lnTo>
                    <a:pt x="108826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D6151B7F-A56F-8614-4841-8ABE884D739C}"/>
                </a:ext>
              </a:extLst>
            </p:cNvPr>
            <p:cNvSpPr/>
            <p:nvPr/>
          </p:nvSpPr>
          <p:spPr>
            <a:xfrm>
              <a:off x="3759930" y="2073313"/>
              <a:ext cx="68156" cy="219902"/>
            </a:xfrm>
            <a:custGeom>
              <a:avLst/>
              <a:gdLst>
                <a:gd name="csX0" fmla="*/ 68156 w 68156"/>
                <a:gd name="csY0" fmla="*/ 219903 h 219902"/>
                <a:gd name="csX1" fmla="*/ 5180 w 68156"/>
                <a:gd name="csY1" fmla="*/ 219903 h 219902"/>
                <a:gd name="csX2" fmla="*/ 20657 w 68156"/>
                <a:gd name="csY2" fmla="*/ 188904 h 219902"/>
                <a:gd name="csX3" fmla="*/ 20657 w 68156"/>
                <a:gd name="csY3" fmla="*/ 110427 h 219902"/>
                <a:gd name="csX4" fmla="*/ 3881 w 68156"/>
                <a:gd name="csY4" fmla="*/ 83289 h 219902"/>
                <a:gd name="csX5" fmla="*/ 0 w 68156"/>
                <a:gd name="csY5" fmla="*/ 83289 h 219902"/>
                <a:gd name="csX6" fmla="*/ 52687 w 68156"/>
                <a:gd name="csY6" fmla="*/ 62012 h 219902"/>
                <a:gd name="csX7" fmla="*/ 52687 w 68156"/>
                <a:gd name="csY7" fmla="*/ 188909 h 219902"/>
                <a:gd name="csX8" fmla="*/ 68156 w 68156"/>
                <a:gd name="csY8" fmla="*/ 219903 h 219902"/>
                <a:gd name="csX9" fmla="*/ 55566 w 68156"/>
                <a:gd name="csY9" fmla="*/ 20660 h 219902"/>
                <a:gd name="csX10" fmla="*/ 49744 w 68156"/>
                <a:gd name="csY10" fmla="*/ 35663 h 219902"/>
                <a:gd name="csX11" fmla="*/ 34233 w 68156"/>
                <a:gd name="csY11" fmla="*/ 41631 h 219902"/>
                <a:gd name="csX12" fmla="*/ 18521 w 68156"/>
                <a:gd name="csY12" fmla="*/ 35663 h 219902"/>
                <a:gd name="csX13" fmla="*/ 12526 w 68156"/>
                <a:gd name="csY13" fmla="*/ 20660 h 219902"/>
                <a:gd name="csX14" fmla="*/ 18521 w 68156"/>
                <a:gd name="csY14" fmla="*/ 5977 h 219902"/>
                <a:gd name="csX15" fmla="*/ 34233 w 68156"/>
                <a:gd name="csY15" fmla="*/ 0 h 219902"/>
                <a:gd name="csX16" fmla="*/ 49744 w 68156"/>
                <a:gd name="csY16" fmla="*/ 5806 h 219902"/>
                <a:gd name="csX17" fmla="*/ 55566 w 68156"/>
                <a:gd name="csY17" fmla="*/ 20660 h 2199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68156" h="219902">
                  <a:moveTo>
                    <a:pt x="68156" y="219903"/>
                  </a:moveTo>
                  <a:lnTo>
                    <a:pt x="5180" y="219903"/>
                  </a:lnTo>
                  <a:cubicBezTo>
                    <a:pt x="15498" y="218198"/>
                    <a:pt x="20657" y="207861"/>
                    <a:pt x="20657" y="188904"/>
                  </a:cubicBezTo>
                  <a:lnTo>
                    <a:pt x="20657" y="110427"/>
                  </a:lnTo>
                  <a:cubicBezTo>
                    <a:pt x="20657" y="92332"/>
                    <a:pt x="15077" y="83289"/>
                    <a:pt x="3881" y="83289"/>
                  </a:cubicBezTo>
                  <a:lnTo>
                    <a:pt x="0" y="83289"/>
                  </a:lnTo>
                  <a:lnTo>
                    <a:pt x="52687" y="62012"/>
                  </a:lnTo>
                  <a:lnTo>
                    <a:pt x="52687" y="188909"/>
                  </a:lnTo>
                  <a:cubicBezTo>
                    <a:pt x="52687" y="207638"/>
                    <a:pt x="57831" y="217967"/>
                    <a:pt x="68156" y="219903"/>
                  </a:cubicBezTo>
                  <a:moveTo>
                    <a:pt x="55566" y="20660"/>
                  </a:moveTo>
                  <a:cubicBezTo>
                    <a:pt x="55566" y="26679"/>
                    <a:pt x="53619" y="31678"/>
                    <a:pt x="49744" y="35663"/>
                  </a:cubicBezTo>
                  <a:cubicBezTo>
                    <a:pt x="45869" y="39634"/>
                    <a:pt x="40683" y="41631"/>
                    <a:pt x="34233" y="41631"/>
                  </a:cubicBezTo>
                  <a:cubicBezTo>
                    <a:pt x="27750" y="41631"/>
                    <a:pt x="22506" y="39634"/>
                    <a:pt x="18521" y="35663"/>
                  </a:cubicBezTo>
                  <a:cubicBezTo>
                    <a:pt x="14526" y="31678"/>
                    <a:pt x="12526" y="26679"/>
                    <a:pt x="12526" y="20660"/>
                  </a:cubicBezTo>
                  <a:cubicBezTo>
                    <a:pt x="12526" y="14854"/>
                    <a:pt x="14527" y="9969"/>
                    <a:pt x="18521" y="5977"/>
                  </a:cubicBezTo>
                  <a:cubicBezTo>
                    <a:pt x="22506" y="2003"/>
                    <a:pt x="27750" y="0"/>
                    <a:pt x="34233" y="0"/>
                  </a:cubicBezTo>
                  <a:cubicBezTo>
                    <a:pt x="40683" y="0"/>
                    <a:pt x="45869" y="1944"/>
                    <a:pt x="49744" y="5806"/>
                  </a:cubicBezTo>
                  <a:cubicBezTo>
                    <a:pt x="53619" y="9663"/>
                    <a:pt x="55566" y="14638"/>
                    <a:pt x="55566" y="20660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F711E5F7-41DD-46DB-26A4-D1A10903DBB0}"/>
                </a:ext>
              </a:extLst>
            </p:cNvPr>
            <p:cNvSpPr/>
            <p:nvPr/>
          </p:nvSpPr>
          <p:spPr>
            <a:xfrm>
              <a:off x="3922829" y="2159500"/>
              <a:ext cx="57316" cy="57329"/>
            </a:xfrm>
            <a:custGeom>
              <a:avLst/>
              <a:gdLst>
                <a:gd name="csX0" fmla="*/ 57316 w 57316"/>
                <a:gd name="csY0" fmla="*/ 28655 h 57329"/>
                <a:gd name="csX1" fmla="*/ 28658 w 57316"/>
                <a:gd name="csY1" fmla="*/ 57329 h 57329"/>
                <a:gd name="csX2" fmla="*/ 0 w 57316"/>
                <a:gd name="csY2" fmla="*/ 28655 h 57329"/>
                <a:gd name="csX3" fmla="*/ 28658 w 57316"/>
                <a:gd name="csY3" fmla="*/ 0 h 57329"/>
                <a:gd name="csX4" fmla="*/ 57316 w 57316"/>
                <a:gd name="csY4" fmla="*/ 28655 h 57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7316" h="57329">
                  <a:moveTo>
                    <a:pt x="57316" y="28655"/>
                  </a:moveTo>
                  <a:cubicBezTo>
                    <a:pt x="57316" y="44473"/>
                    <a:pt x="44457" y="57329"/>
                    <a:pt x="28658" y="57329"/>
                  </a:cubicBezTo>
                  <a:cubicBezTo>
                    <a:pt x="12814" y="57329"/>
                    <a:pt x="0" y="44473"/>
                    <a:pt x="0" y="28655"/>
                  </a:cubicBezTo>
                  <a:cubicBezTo>
                    <a:pt x="0" y="12819"/>
                    <a:pt x="12814" y="0"/>
                    <a:pt x="28658" y="0"/>
                  </a:cubicBezTo>
                  <a:cubicBezTo>
                    <a:pt x="44457" y="0"/>
                    <a:pt x="57316" y="12819"/>
                    <a:pt x="57316" y="2865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A0B0C502-F781-0758-B908-8B405DEA4914}"/>
                </a:ext>
              </a:extLst>
            </p:cNvPr>
            <p:cNvSpPr/>
            <p:nvPr/>
          </p:nvSpPr>
          <p:spPr>
            <a:xfrm>
              <a:off x="3839567" y="2072986"/>
              <a:ext cx="176990" cy="225139"/>
            </a:xfrm>
            <a:custGeom>
              <a:avLst/>
              <a:gdLst>
                <a:gd name="csX0" fmla="*/ 176990 w 176990"/>
                <a:gd name="csY0" fmla="*/ 194745 h 225139"/>
                <a:gd name="csX1" fmla="*/ 107228 w 176990"/>
                <a:gd name="csY1" fmla="*/ 225139 h 225139"/>
                <a:gd name="csX2" fmla="*/ 26501 w 176990"/>
                <a:gd name="csY2" fmla="*/ 191876 h 225139"/>
                <a:gd name="csX3" fmla="*/ 0 w 176990"/>
                <a:gd name="csY3" fmla="*/ 117251 h 225139"/>
                <a:gd name="csX4" fmla="*/ 29087 w 176990"/>
                <a:gd name="csY4" fmla="*/ 36829 h 225139"/>
                <a:gd name="csX5" fmla="*/ 115634 w 176990"/>
                <a:gd name="csY5" fmla="*/ 0 h 225139"/>
                <a:gd name="csX6" fmla="*/ 172476 w 176990"/>
                <a:gd name="csY6" fmla="*/ 13218 h 225139"/>
                <a:gd name="csX7" fmla="*/ 172476 w 176990"/>
                <a:gd name="csY7" fmla="*/ 70060 h 225139"/>
                <a:gd name="csX8" fmla="*/ 111098 w 176990"/>
                <a:gd name="csY8" fmla="*/ 24836 h 225139"/>
                <a:gd name="csX9" fmla="*/ 56528 w 176990"/>
                <a:gd name="csY9" fmla="*/ 51627 h 225139"/>
                <a:gd name="csX10" fmla="*/ 38132 w 176990"/>
                <a:gd name="csY10" fmla="*/ 111074 h 225139"/>
                <a:gd name="csX11" fmla="*/ 56861 w 176990"/>
                <a:gd name="csY11" fmla="*/ 171467 h 225139"/>
                <a:gd name="csX12" fmla="*/ 112734 w 176990"/>
                <a:gd name="csY12" fmla="*/ 198923 h 225139"/>
                <a:gd name="csX13" fmla="*/ 147270 w 176990"/>
                <a:gd name="csY13" fmla="*/ 189871 h 225139"/>
                <a:gd name="csX14" fmla="*/ 176991 w 176990"/>
                <a:gd name="csY14" fmla="*/ 165652 h 225139"/>
                <a:gd name="csX15" fmla="*/ 176991 w 176990"/>
                <a:gd name="csY15" fmla="*/ 194745 h 225139"/>
                <a:gd name="csX16" fmla="*/ 176990 w 176990"/>
                <a:gd name="csY16" fmla="*/ 194745 h 2251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76990" h="225139">
                  <a:moveTo>
                    <a:pt x="176990" y="194745"/>
                  </a:moveTo>
                  <a:cubicBezTo>
                    <a:pt x="159787" y="215010"/>
                    <a:pt x="136515" y="225139"/>
                    <a:pt x="107228" y="225139"/>
                  </a:cubicBezTo>
                  <a:cubicBezTo>
                    <a:pt x="73216" y="225139"/>
                    <a:pt x="46314" y="214068"/>
                    <a:pt x="26501" y="191876"/>
                  </a:cubicBezTo>
                  <a:cubicBezTo>
                    <a:pt x="8835" y="171637"/>
                    <a:pt x="0" y="146766"/>
                    <a:pt x="0" y="117251"/>
                  </a:cubicBezTo>
                  <a:cubicBezTo>
                    <a:pt x="0" y="85820"/>
                    <a:pt x="9684" y="59002"/>
                    <a:pt x="29087" y="36829"/>
                  </a:cubicBezTo>
                  <a:cubicBezTo>
                    <a:pt x="50810" y="12270"/>
                    <a:pt x="79699" y="0"/>
                    <a:pt x="115634" y="0"/>
                  </a:cubicBezTo>
                  <a:cubicBezTo>
                    <a:pt x="137586" y="0"/>
                    <a:pt x="156506" y="4405"/>
                    <a:pt x="172476" y="13218"/>
                  </a:cubicBezTo>
                  <a:lnTo>
                    <a:pt x="172476" y="70060"/>
                  </a:lnTo>
                  <a:cubicBezTo>
                    <a:pt x="162355" y="39911"/>
                    <a:pt x="141903" y="24836"/>
                    <a:pt x="111098" y="24836"/>
                  </a:cubicBezTo>
                  <a:cubicBezTo>
                    <a:pt x="88291" y="24836"/>
                    <a:pt x="70095" y="33764"/>
                    <a:pt x="56528" y="51627"/>
                  </a:cubicBezTo>
                  <a:cubicBezTo>
                    <a:pt x="44268" y="67797"/>
                    <a:pt x="38132" y="87596"/>
                    <a:pt x="38132" y="111074"/>
                  </a:cubicBezTo>
                  <a:cubicBezTo>
                    <a:pt x="38132" y="134765"/>
                    <a:pt x="44370" y="154887"/>
                    <a:pt x="56861" y="171467"/>
                  </a:cubicBezTo>
                  <a:cubicBezTo>
                    <a:pt x="70649" y="189775"/>
                    <a:pt x="89250" y="198923"/>
                    <a:pt x="112734" y="198923"/>
                  </a:cubicBezTo>
                  <a:cubicBezTo>
                    <a:pt x="124117" y="198923"/>
                    <a:pt x="135639" y="195909"/>
                    <a:pt x="147270" y="189871"/>
                  </a:cubicBezTo>
                  <a:cubicBezTo>
                    <a:pt x="158893" y="183854"/>
                    <a:pt x="168814" y="175787"/>
                    <a:pt x="176991" y="165652"/>
                  </a:cubicBezTo>
                  <a:lnTo>
                    <a:pt x="176991" y="194745"/>
                  </a:lnTo>
                  <a:lnTo>
                    <a:pt x="176990" y="194745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3F4E9BAF-C03C-834B-3E9B-7C9FC1B3D17D}"/>
                </a:ext>
              </a:extLst>
            </p:cNvPr>
            <p:cNvSpPr/>
            <p:nvPr/>
          </p:nvSpPr>
          <p:spPr>
            <a:xfrm>
              <a:off x="4026222" y="2142098"/>
              <a:ext cx="163719" cy="156889"/>
            </a:xfrm>
            <a:custGeom>
              <a:avLst/>
              <a:gdLst>
                <a:gd name="csX0" fmla="*/ 163719 w 163719"/>
                <a:gd name="csY0" fmla="*/ 136262 h 156889"/>
                <a:gd name="csX1" fmla="*/ 112323 w 163719"/>
                <a:gd name="csY1" fmla="*/ 156890 h 156889"/>
                <a:gd name="csX2" fmla="*/ 111306 w 163719"/>
                <a:gd name="csY2" fmla="*/ 129481 h 156889"/>
                <a:gd name="csX3" fmla="*/ 89029 w 163719"/>
                <a:gd name="csY3" fmla="*/ 148905 h 156889"/>
                <a:gd name="csX4" fmla="*/ 61585 w 163719"/>
                <a:gd name="csY4" fmla="*/ 156027 h 156889"/>
                <a:gd name="csX5" fmla="*/ 18969 w 163719"/>
                <a:gd name="csY5" fmla="*/ 103057 h 156889"/>
                <a:gd name="csX6" fmla="*/ 18969 w 163719"/>
                <a:gd name="csY6" fmla="*/ 32320 h 156889"/>
                <a:gd name="csX7" fmla="*/ 0 w 163719"/>
                <a:gd name="csY7" fmla="*/ 0 h 156889"/>
                <a:gd name="csX8" fmla="*/ 50991 w 163719"/>
                <a:gd name="csY8" fmla="*/ 0 h 156889"/>
                <a:gd name="csX9" fmla="*/ 50991 w 163719"/>
                <a:gd name="csY9" fmla="*/ 96564 h 156889"/>
                <a:gd name="csX10" fmla="*/ 75180 w 163719"/>
                <a:gd name="csY10" fmla="*/ 131103 h 156889"/>
                <a:gd name="csX11" fmla="*/ 100330 w 163719"/>
                <a:gd name="csY11" fmla="*/ 119307 h 156889"/>
                <a:gd name="csX12" fmla="*/ 111306 w 163719"/>
                <a:gd name="csY12" fmla="*/ 92681 h 156889"/>
                <a:gd name="csX13" fmla="*/ 111306 w 163719"/>
                <a:gd name="csY13" fmla="*/ 29716 h 156889"/>
                <a:gd name="csX14" fmla="*/ 96862 w 163719"/>
                <a:gd name="csY14" fmla="*/ 0 h 156889"/>
                <a:gd name="csX15" fmla="*/ 143309 w 163719"/>
                <a:gd name="csY15" fmla="*/ 0 h 156889"/>
                <a:gd name="csX16" fmla="*/ 143309 w 163719"/>
                <a:gd name="csY16" fmla="*/ 108496 h 156889"/>
                <a:gd name="csX17" fmla="*/ 159820 w 163719"/>
                <a:gd name="csY17" fmla="*/ 136262 h 156889"/>
                <a:gd name="csX18" fmla="*/ 163719 w 163719"/>
                <a:gd name="csY18" fmla="*/ 136262 h 156889"/>
                <a:gd name="csX19" fmla="*/ 163719 w 163719"/>
                <a:gd name="csY19" fmla="*/ 136262 h 15688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163719" h="156889">
                  <a:moveTo>
                    <a:pt x="163719" y="136262"/>
                  </a:moveTo>
                  <a:lnTo>
                    <a:pt x="112323" y="156890"/>
                  </a:lnTo>
                  <a:lnTo>
                    <a:pt x="111306" y="129481"/>
                  </a:lnTo>
                  <a:cubicBezTo>
                    <a:pt x="105499" y="137679"/>
                    <a:pt x="98095" y="144167"/>
                    <a:pt x="89029" y="148905"/>
                  </a:cubicBezTo>
                  <a:cubicBezTo>
                    <a:pt x="79923" y="153664"/>
                    <a:pt x="70780" y="156027"/>
                    <a:pt x="61585" y="156027"/>
                  </a:cubicBezTo>
                  <a:cubicBezTo>
                    <a:pt x="33186" y="156027"/>
                    <a:pt x="18969" y="138371"/>
                    <a:pt x="18969" y="103057"/>
                  </a:cubicBezTo>
                  <a:lnTo>
                    <a:pt x="18969" y="32320"/>
                  </a:lnTo>
                  <a:cubicBezTo>
                    <a:pt x="18969" y="14217"/>
                    <a:pt x="12638" y="3444"/>
                    <a:pt x="0" y="0"/>
                  </a:cubicBezTo>
                  <a:lnTo>
                    <a:pt x="50991" y="0"/>
                  </a:lnTo>
                  <a:lnTo>
                    <a:pt x="50991" y="96564"/>
                  </a:lnTo>
                  <a:cubicBezTo>
                    <a:pt x="50991" y="119584"/>
                    <a:pt x="59026" y="131103"/>
                    <a:pt x="75180" y="131103"/>
                  </a:cubicBezTo>
                  <a:cubicBezTo>
                    <a:pt x="84624" y="131103"/>
                    <a:pt x="93030" y="127174"/>
                    <a:pt x="100330" y="119307"/>
                  </a:cubicBezTo>
                  <a:cubicBezTo>
                    <a:pt x="107646" y="111461"/>
                    <a:pt x="111306" y="102570"/>
                    <a:pt x="111306" y="92681"/>
                  </a:cubicBezTo>
                  <a:lnTo>
                    <a:pt x="111306" y="29716"/>
                  </a:lnTo>
                  <a:cubicBezTo>
                    <a:pt x="111306" y="13147"/>
                    <a:pt x="106485" y="3231"/>
                    <a:pt x="96862" y="0"/>
                  </a:cubicBezTo>
                  <a:lnTo>
                    <a:pt x="143309" y="0"/>
                  </a:lnTo>
                  <a:lnTo>
                    <a:pt x="143309" y="108496"/>
                  </a:lnTo>
                  <a:cubicBezTo>
                    <a:pt x="143309" y="127020"/>
                    <a:pt x="148817" y="136262"/>
                    <a:pt x="159820" y="136262"/>
                  </a:cubicBezTo>
                  <a:lnTo>
                    <a:pt x="163719" y="136262"/>
                  </a:lnTo>
                  <a:lnTo>
                    <a:pt x="163719" y="136262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E8E71FA0-7F8A-42DE-58AD-38E1E762C834}"/>
                </a:ext>
              </a:extLst>
            </p:cNvPr>
            <p:cNvSpPr/>
            <p:nvPr/>
          </p:nvSpPr>
          <p:spPr>
            <a:xfrm>
              <a:off x="4192749" y="2135324"/>
              <a:ext cx="108842" cy="157893"/>
            </a:xfrm>
            <a:custGeom>
              <a:avLst/>
              <a:gdLst>
                <a:gd name="csX0" fmla="*/ 108842 w 108842"/>
                <a:gd name="csY0" fmla="*/ 48074 h 157893"/>
                <a:gd name="csX1" fmla="*/ 83948 w 108842"/>
                <a:gd name="csY1" fmla="*/ 32264 h 157893"/>
                <a:gd name="csX2" fmla="*/ 61000 w 108842"/>
                <a:gd name="csY2" fmla="*/ 46465 h 157893"/>
                <a:gd name="csX3" fmla="*/ 50655 w 108842"/>
                <a:gd name="csY3" fmla="*/ 87807 h 157893"/>
                <a:gd name="csX4" fmla="*/ 50655 w 108842"/>
                <a:gd name="csY4" fmla="*/ 126895 h 157893"/>
                <a:gd name="csX5" fmla="*/ 65879 w 108842"/>
                <a:gd name="csY5" fmla="*/ 157894 h 157893"/>
                <a:gd name="csX6" fmla="*/ 4189 w 108842"/>
                <a:gd name="csY6" fmla="*/ 157894 h 157893"/>
                <a:gd name="csX7" fmla="*/ 18963 w 108842"/>
                <a:gd name="csY7" fmla="*/ 126895 h 157893"/>
                <a:gd name="csX8" fmla="*/ 18963 w 108842"/>
                <a:gd name="csY8" fmla="*/ 46806 h 157893"/>
                <a:gd name="csX9" fmla="*/ 3518 w 108842"/>
                <a:gd name="csY9" fmla="*/ 20314 h 157893"/>
                <a:gd name="csX10" fmla="*/ 0 w 108842"/>
                <a:gd name="csY10" fmla="*/ 20314 h 157893"/>
                <a:gd name="csX11" fmla="*/ 49637 w 108842"/>
                <a:gd name="csY11" fmla="*/ 0 h 157893"/>
                <a:gd name="csX12" fmla="*/ 49637 w 108842"/>
                <a:gd name="csY12" fmla="*/ 37112 h 157893"/>
                <a:gd name="csX13" fmla="*/ 66467 w 108842"/>
                <a:gd name="csY13" fmla="*/ 12510 h 157893"/>
                <a:gd name="csX14" fmla="*/ 93320 w 108842"/>
                <a:gd name="csY14" fmla="*/ 1188 h 157893"/>
                <a:gd name="csX15" fmla="*/ 108842 w 108842"/>
                <a:gd name="csY15" fmla="*/ 5058 h 157893"/>
                <a:gd name="csX16" fmla="*/ 108842 w 108842"/>
                <a:gd name="csY16" fmla="*/ 48074 h 157893"/>
                <a:gd name="csX17" fmla="*/ 108842 w 108842"/>
                <a:gd name="csY17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108842" h="157893">
                  <a:moveTo>
                    <a:pt x="108842" y="48074"/>
                  </a:moveTo>
                  <a:cubicBezTo>
                    <a:pt x="103239" y="37522"/>
                    <a:pt x="94939" y="32264"/>
                    <a:pt x="83948" y="32264"/>
                  </a:cubicBezTo>
                  <a:cubicBezTo>
                    <a:pt x="74911" y="32264"/>
                    <a:pt x="67245" y="36997"/>
                    <a:pt x="61000" y="46465"/>
                  </a:cubicBezTo>
                  <a:cubicBezTo>
                    <a:pt x="54107" y="56818"/>
                    <a:pt x="50655" y="70593"/>
                    <a:pt x="50655" y="87807"/>
                  </a:cubicBezTo>
                  <a:lnTo>
                    <a:pt x="50655" y="126895"/>
                  </a:lnTo>
                  <a:cubicBezTo>
                    <a:pt x="50655" y="145847"/>
                    <a:pt x="55731" y="156184"/>
                    <a:pt x="65879" y="157894"/>
                  </a:cubicBezTo>
                  <a:lnTo>
                    <a:pt x="4189" y="157894"/>
                  </a:lnTo>
                  <a:cubicBezTo>
                    <a:pt x="14041" y="156184"/>
                    <a:pt x="18963" y="145847"/>
                    <a:pt x="18963" y="126895"/>
                  </a:cubicBezTo>
                  <a:lnTo>
                    <a:pt x="18963" y="46806"/>
                  </a:lnTo>
                  <a:cubicBezTo>
                    <a:pt x="18963" y="29148"/>
                    <a:pt x="13836" y="20314"/>
                    <a:pt x="3518" y="20314"/>
                  </a:cubicBezTo>
                  <a:lnTo>
                    <a:pt x="0" y="20314"/>
                  </a:lnTo>
                  <a:lnTo>
                    <a:pt x="49637" y="0"/>
                  </a:lnTo>
                  <a:lnTo>
                    <a:pt x="49637" y="37112"/>
                  </a:lnTo>
                  <a:cubicBezTo>
                    <a:pt x="53302" y="27611"/>
                    <a:pt x="58903" y="19427"/>
                    <a:pt x="66467" y="12510"/>
                  </a:cubicBezTo>
                  <a:cubicBezTo>
                    <a:pt x="74865" y="4970"/>
                    <a:pt x="83846" y="1188"/>
                    <a:pt x="93320" y="1188"/>
                  </a:cubicBezTo>
                  <a:cubicBezTo>
                    <a:pt x="98908" y="1188"/>
                    <a:pt x="104090" y="2472"/>
                    <a:pt x="108842" y="5058"/>
                  </a:cubicBezTo>
                  <a:lnTo>
                    <a:pt x="108842" y="48074"/>
                  </a:lnTo>
                  <a:lnTo>
                    <a:pt x="108842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21E61E39-D098-EC99-F2D3-E7D5217E0064}"/>
                </a:ext>
              </a:extLst>
            </p:cNvPr>
            <p:cNvSpPr/>
            <p:nvPr/>
          </p:nvSpPr>
          <p:spPr>
            <a:xfrm>
              <a:off x="4311955" y="2136515"/>
              <a:ext cx="129529" cy="161611"/>
            </a:xfrm>
            <a:custGeom>
              <a:avLst/>
              <a:gdLst>
                <a:gd name="csX0" fmla="*/ 129529 w 129529"/>
                <a:gd name="csY0" fmla="*/ 110837 h 161611"/>
                <a:gd name="csX1" fmla="*/ 68471 w 129529"/>
                <a:gd name="csY1" fmla="*/ 161612 h 161611"/>
                <a:gd name="csX2" fmla="*/ 17773 w 129529"/>
                <a:gd name="csY2" fmla="*/ 138358 h 161611"/>
                <a:gd name="csX3" fmla="*/ 0 w 129529"/>
                <a:gd name="csY3" fmla="*/ 83718 h 161611"/>
                <a:gd name="csX4" fmla="*/ 18415 w 129529"/>
                <a:gd name="csY4" fmla="*/ 24889 h 161611"/>
                <a:gd name="csX5" fmla="*/ 68164 w 129529"/>
                <a:gd name="csY5" fmla="*/ 0 h 161611"/>
                <a:gd name="csX6" fmla="*/ 112054 w 129529"/>
                <a:gd name="csY6" fmla="*/ 23592 h 161611"/>
                <a:gd name="csX7" fmla="*/ 127244 w 129529"/>
                <a:gd name="csY7" fmla="*/ 82102 h 161611"/>
                <a:gd name="csX8" fmla="*/ 31676 w 129529"/>
                <a:gd name="csY8" fmla="*/ 82102 h 161611"/>
                <a:gd name="csX9" fmla="*/ 32289 w 129529"/>
                <a:gd name="csY9" fmla="*/ 85655 h 161611"/>
                <a:gd name="csX10" fmla="*/ 48285 w 129529"/>
                <a:gd name="csY10" fmla="*/ 122481 h 161611"/>
                <a:gd name="csX11" fmla="*/ 80749 w 129529"/>
                <a:gd name="csY11" fmla="*/ 136355 h 161611"/>
                <a:gd name="csX12" fmla="*/ 129529 w 129529"/>
                <a:gd name="csY12" fmla="*/ 110837 h 161611"/>
                <a:gd name="csX13" fmla="*/ 94953 w 129529"/>
                <a:gd name="csY13" fmla="*/ 64009 h 161611"/>
                <a:gd name="csX14" fmla="*/ 88195 w 129529"/>
                <a:gd name="csY14" fmla="*/ 33974 h 161611"/>
                <a:gd name="csX15" fmla="*/ 66550 w 129529"/>
                <a:gd name="csY15" fmla="*/ 20087 h 161611"/>
                <a:gd name="csX16" fmla="*/ 41671 w 129529"/>
                <a:gd name="csY16" fmla="*/ 33974 h 161611"/>
                <a:gd name="csX17" fmla="*/ 31675 w 129529"/>
                <a:gd name="csY17" fmla="*/ 64009 h 161611"/>
                <a:gd name="csX18" fmla="*/ 94953 w 129529"/>
                <a:gd name="csY18" fmla="*/ 64009 h 161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29529" h="161611">
                  <a:moveTo>
                    <a:pt x="129529" y="110837"/>
                  </a:moveTo>
                  <a:cubicBezTo>
                    <a:pt x="121778" y="144713"/>
                    <a:pt x="101411" y="161612"/>
                    <a:pt x="68471" y="161612"/>
                  </a:cubicBezTo>
                  <a:cubicBezTo>
                    <a:pt x="47374" y="161612"/>
                    <a:pt x="30485" y="153864"/>
                    <a:pt x="17773" y="138358"/>
                  </a:cubicBezTo>
                  <a:cubicBezTo>
                    <a:pt x="5931" y="123909"/>
                    <a:pt x="0" y="105715"/>
                    <a:pt x="0" y="83718"/>
                  </a:cubicBezTo>
                  <a:cubicBezTo>
                    <a:pt x="0" y="60222"/>
                    <a:pt x="6150" y="40611"/>
                    <a:pt x="18415" y="24889"/>
                  </a:cubicBezTo>
                  <a:cubicBezTo>
                    <a:pt x="31327" y="8288"/>
                    <a:pt x="47899" y="0"/>
                    <a:pt x="68164" y="0"/>
                  </a:cubicBezTo>
                  <a:cubicBezTo>
                    <a:pt x="86896" y="0"/>
                    <a:pt x="101540" y="7857"/>
                    <a:pt x="112054" y="23592"/>
                  </a:cubicBezTo>
                  <a:cubicBezTo>
                    <a:pt x="121778" y="38243"/>
                    <a:pt x="126831" y="57745"/>
                    <a:pt x="127244" y="82102"/>
                  </a:cubicBezTo>
                  <a:lnTo>
                    <a:pt x="31676" y="82102"/>
                  </a:lnTo>
                  <a:cubicBezTo>
                    <a:pt x="31878" y="82972"/>
                    <a:pt x="32091" y="84152"/>
                    <a:pt x="32289" y="85655"/>
                  </a:cubicBezTo>
                  <a:cubicBezTo>
                    <a:pt x="34236" y="100958"/>
                    <a:pt x="39562" y="113207"/>
                    <a:pt x="48285" y="122481"/>
                  </a:cubicBezTo>
                  <a:cubicBezTo>
                    <a:pt x="57029" y="131728"/>
                    <a:pt x="67823" y="136355"/>
                    <a:pt x="80749" y="136355"/>
                  </a:cubicBezTo>
                  <a:cubicBezTo>
                    <a:pt x="99917" y="136355"/>
                    <a:pt x="116169" y="127853"/>
                    <a:pt x="129529" y="110837"/>
                  </a:cubicBezTo>
                  <a:moveTo>
                    <a:pt x="94953" y="64009"/>
                  </a:moveTo>
                  <a:cubicBezTo>
                    <a:pt x="94953" y="52168"/>
                    <a:pt x="92673" y="42177"/>
                    <a:pt x="88195" y="33974"/>
                  </a:cubicBezTo>
                  <a:cubicBezTo>
                    <a:pt x="83026" y="24737"/>
                    <a:pt x="75819" y="20087"/>
                    <a:pt x="66550" y="20087"/>
                  </a:cubicBezTo>
                  <a:cubicBezTo>
                    <a:pt x="56637" y="20087"/>
                    <a:pt x="48343" y="24737"/>
                    <a:pt x="41671" y="33974"/>
                  </a:cubicBezTo>
                  <a:cubicBezTo>
                    <a:pt x="35655" y="42382"/>
                    <a:pt x="32288" y="52383"/>
                    <a:pt x="31675" y="64009"/>
                  </a:cubicBezTo>
                  <a:lnTo>
                    <a:pt x="94953" y="64009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9551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6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7" r:id="rId9"/>
    <p:sldLayoutId id="2147483681" r:id="rId10"/>
  </p:sldLayoutIdLst>
  <p:hf sldNum="0" hd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2400" kern="1200" spc="-38" baseline="0">
          <a:solidFill>
            <a:srgbClr val="17247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600"/>
        </a:spcBef>
        <a:buClr>
          <a:srgbClr val="F27220"/>
        </a:buClr>
        <a:buFont typeface="Arial" panose="020B0604020202020204" pitchFamily="34" charset="0"/>
        <a:buChar char="•"/>
        <a:defRPr sz="1200" kern="1200">
          <a:solidFill>
            <a:srgbClr val="48556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600"/>
        </a:spcBef>
        <a:buClr>
          <a:srgbClr val="F27220"/>
        </a:buClr>
        <a:buFont typeface="Arial" panose="020B0604020202020204" pitchFamily="34" charset="0"/>
        <a:buChar char="•"/>
        <a:defRPr sz="1200" kern="1200">
          <a:solidFill>
            <a:srgbClr val="48556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600"/>
        </a:spcBef>
        <a:buClr>
          <a:srgbClr val="F27220"/>
        </a:buClr>
        <a:buFont typeface="Arial" panose="020B0604020202020204" pitchFamily="34" charset="0"/>
        <a:buChar char="•"/>
        <a:defRPr sz="1200" kern="1200">
          <a:solidFill>
            <a:srgbClr val="48556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600"/>
        </a:spcBef>
        <a:buClr>
          <a:srgbClr val="F27220"/>
        </a:buClr>
        <a:buFont typeface="Arial" panose="020B0604020202020204" pitchFamily="34" charset="0"/>
        <a:buChar char="•"/>
        <a:defRPr sz="1200" kern="1200">
          <a:solidFill>
            <a:srgbClr val="48556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600"/>
        </a:spcBef>
        <a:buClr>
          <a:srgbClr val="F27220"/>
        </a:buClr>
        <a:buFont typeface="Arial" panose="020B0604020202020204" pitchFamily="34" charset="0"/>
        <a:buChar char="•"/>
        <a:tabLst/>
        <a:defRPr sz="1200" kern="1200">
          <a:solidFill>
            <a:srgbClr val="48556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5760" userDrawn="1">
          <p15:clr>
            <a:srgbClr val="F26B43"/>
          </p15:clr>
        </p15:guide>
        <p15:guide id="3" pos="238" userDrawn="1">
          <p15:clr>
            <a:srgbClr val="F26B43"/>
          </p15:clr>
        </p15:guide>
        <p15:guide id="4" pos="1971" userDrawn="1">
          <p15:clr>
            <a:srgbClr val="F26B43"/>
          </p15:clr>
        </p15:guide>
        <p15:guide id="5" pos="2022" userDrawn="1">
          <p15:clr>
            <a:srgbClr val="F26B43"/>
          </p15:clr>
        </p15:guide>
        <p15:guide id="6" pos="3755" userDrawn="1">
          <p15:clr>
            <a:srgbClr val="F26B43"/>
          </p15:clr>
        </p15:guide>
        <p15:guide id="7" pos="3806" userDrawn="1">
          <p15:clr>
            <a:srgbClr val="F26B43"/>
          </p15:clr>
        </p15:guide>
        <p15:guide id="8" pos="5534" userDrawn="1">
          <p15:clr>
            <a:srgbClr val="F26B43"/>
          </p15:clr>
        </p15:guide>
        <p15:guide id="9" orient="horz" userDrawn="1">
          <p15:clr>
            <a:srgbClr val="F26B43"/>
          </p15:clr>
        </p15:guide>
        <p15:guide id="10" orient="horz" pos="4320" userDrawn="1">
          <p15:clr>
            <a:srgbClr val="F26B43"/>
          </p15:clr>
        </p15:guide>
        <p15:guide id="11" orient="horz" pos="702" userDrawn="1">
          <p15:clr>
            <a:srgbClr val="F26B43"/>
          </p15:clr>
        </p15:guide>
        <p15:guide id="12" orient="horz" pos="402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69000">
              <a:srgbClr val="051243"/>
            </a:gs>
            <a:gs pos="99000">
              <a:srgbClr val="172477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2FEB969-20AA-0681-CDF5-DA6B13BBEFDC}"/>
              </a:ext>
            </a:extLst>
          </p:cNvPr>
          <p:cNvGrpSpPr/>
          <p:nvPr userDrawn="1"/>
        </p:nvGrpSpPr>
        <p:grpSpPr>
          <a:xfrm>
            <a:off x="381972" y="651418"/>
            <a:ext cx="1933831" cy="393535"/>
            <a:chOff x="3330915" y="2072986"/>
            <a:chExt cx="1110569" cy="226001"/>
          </a:xfrm>
          <a:solidFill>
            <a:schemeClr val="bg1"/>
          </a:solidFill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BDACF672-C8ED-A586-E4CF-7CA90CC85132}"/>
                </a:ext>
              </a:extLst>
            </p:cNvPr>
            <p:cNvSpPr/>
            <p:nvPr/>
          </p:nvSpPr>
          <p:spPr>
            <a:xfrm>
              <a:off x="3330915" y="2078064"/>
              <a:ext cx="224800" cy="215151"/>
            </a:xfrm>
            <a:custGeom>
              <a:avLst/>
              <a:gdLst>
                <a:gd name="csX0" fmla="*/ 224800 w 224800"/>
                <a:gd name="csY0" fmla="*/ 215152 h 215151"/>
                <a:gd name="csX1" fmla="*/ 150516 w 224800"/>
                <a:gd name="csY1" fmla="*/ 215152 h 215151"/>
                <a:gd name="csX2" fmla="*/ 162461 w 224800"/>
                <a:gd name="csY2" fmla="*/ 201272 h 215151"/>
                <a:gd name="csX3" fmla="*/ 157289 w 224800"/>
                <a:gd name="csY3" fmla="*/ 182860 h 215151"/>
                <a:gd name="csX4" fmla="*/ 147592 w 224800"/>
                <a:gd name="csY4" fmla="*/ 157342 h 215151"/>
                <a:gd name="csX5" fmla="*/ 62379 w 224800"/>
                <a:gd name="csY5" fmla="*/ 157342 h 215151"/>
                <a:gd name="csX6" fmla="*/ 53582 w 224800"/>
                <a:gd name="csY6" fmla="*/ 181886 h 215151"/>
                <a:gd name="csX7" fmla="*/ 49097 w 224800"/>
                <a:gd name="csY7" fmla="*/ 199640 h 215151"/>
                <a:gd name="csX8" fmla="*/ 62664 w 224800"/>
                <a:gd name="csY8" fmla="*/ 215152 h 215151"/>
                <a:gd name="csX9" fmla="*/ 0 w 224800"/>
                <a:gd name="csY9" fmla="*/ 215152 h 215151"/>
                <a:gd name="csX10" fmla="*/ 8720 w 224800"/>
                <a:gd name="csY10" fmla="*/ 210307 h 215151"/>
                <a:gd name="csX11" fmla="*/ 28738 w 224800"/>
                <a:gd name="csY11" fmla="*/ 176056 h 215151"/>
                <a:gd name="csX12" fmla="*/ 97225 w 224800"/>
                <a:gd name="csY12" fmla="*/ 0 h 215151"/>
                <a:gd name="csX13" fmla="*/ 124990 w 224800"/>
                <a:gd name="csY13" fmla="*/ 0 h 215151"/>
                <a:gd name="csX14" fmla="*/ 194742 w 224800"/>
                <a:gd name="csY14" fmla="*/ 176719 h 215151"/>
                <a:gd name="csX15" fmla="*/ 224801 w 224800"/>
                <a:gd name="csY15" fmla="*/ 215152 h 215151"/>
                <a:gd name="csX16" fmla="*/ 139218 w 224800"/>
                <a:gd name="csY16" fmla="*/ 135711 h 215151"/>
                <a:gd name="csX17" fmla="*/ 104569 w 224800"/>
                <a:gd name="csY17" fmla="*/ 46077 h 215151"/>
                <a:gd name="csX18" fmla="*/ 70433 w 224800"/>
                <a:gd name="csY18" fmla="*/ 135711 h 215151"/>
                <a:gd name="csX19" fmla="*/ 139218 w 224800"/>
                <a:gd name="csY19" fmla="*/ 135711 h 2151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224800" h="215151">
                  <a:moveTo>
                    <a:pt x="224800" y="215152"/>
                  </a:moveTo>
                  <a:lnTo>
                    <a:pt x="150516" y="215152"/>
                  </a:lnTo>
                  <a:cubicBezTo>
                    <a:pt x="158466" y="214081"/>
                    <a:pt x="162461" y="209452"/>
                    <a:pt x="162461" y="201272"/>
                  </a:cubicBezTo>
                  <a:cubicBezTo>
                    <a:pt x="162461" y="198031"/>
                    <a:pt x="160730" y="191903"/>
                    <a:pt x="157289" y="182860"/>
                  </a:cubicBezTo>
                  <a:lnTo>
                    <a:pt x="147592" y="157342"/>
                  </a:lnTo>
                  <a:lnTo>
                    <a:pt x="62379" y="157342"/>
                  </a:lnTo>
                  <a:lnTo>
                    <a:pt x="53582" y="181886"/>
                  </a:lnTo>
                  <a:cubicBezTo>
                    <a:pt x="50596" y="190065"/>
                    <a:pt x="49097" y="195986"/>
                    <a:pt x="49097" y="199640"/>
                  </a:cubicBezTo>
                  <a:cubicBezTo>
                    <a:pt x="49097" y="208911"/>
                    <a:pt x="53635" y="214081"/>
                    <a:pt x="62664" y="215152"/>
                  </a:cubicBezTo>
                  <a:lnTo>
                    <a:pt x="0" y="215152"/>
                  </a:lnTo>
                  <a:cubicBezTo>
                    <a:pt x="2799" y="214520"/>
                    <a:pt x="5710" y="212895"/>
                    <a:pt x="8720" y="210307"/>
                  </a:cubicBezTo>
                  <a:cubicBezTo>
                    <a:pt x="15815" y="203845"/>
                    <a:pt x="22490" y="192443"/>
                    <a:pt x="28738" y="176056"/>
                  </a:cubicBezTo>
                  <a:lnTo>
                    <a:pt x="97225" y="0"/>
                  </a:lnTo>
                  <a:lnTo>
                    <a:pt x="124990" y="0"/>
                  </a:lnTo>
                  <a:lnTo>
                    <a:pt x="194742" y="176719"/>
                  </a:lnTo>
                  <a:cubicBezTo>
                    <a:pt x="203992" y="199973"/>
                    <a:pt x="214030" y="212797"/>
                    <a:pt x="224801" y="215152"/>
                  </a:cubicBezTo>
                  <a:moveTo>
                    <a:pt x="139218" y="135711"/>
                  </a:moveTo>
                  <a:lnTo>
                    <a:pt x="104569" y="46077"/>
                  </a:lnTo>
                  <a:lnTo>
                    <a:pt x="70433" y="135711"/>
                  </a:lnTo>
                  <a:lnTo>
                    <a:pt x="139218" y="135711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4C270D24-7A53-38E3-71CE-22DE2CC428CE}"/>
                </a:ext>
              </a:extLst>
            </p:cNvPr>
            <p:cNvSpPr/>
            <p:nvPr/>
          </p:nvSpPr>
          <p:spPr>
            <a:xfrm>
              <a:off x="3537477" y="2099067"/>
              <a:ext cx="102697" cy="199410"/>
            </a:xfrm>
            <a:custGeom>
              <a:avLst/>
              <a:gdLst>
                <a:gd name="csX0" fmla="*/ 102698 w 102697"/>
                <a:gd name="csY0" fmla="*/ 157345 h 199410"/>
                <a:gd name="csX1" fmla="*/ 60065 w 102697"/>
                <a:gd name="csY1" fmla="*/ 199411 h 199410"/>
                <a:gd name="csX2" fmla="*/ 33404 w 102697"/>
                <a:gd name="csY2" fmla="*/ 188403 h 199410"/>
                <a:gd name="csX3" fmla="*/ 23547 w 102697"/>
                <a:gd name="csY3" fmla="*/ 159005 h 199410"/>
                <a:gd name="csX4" fmla="*/ 23547 w 102697"/>
                <a:gd name="csY4" fmla="*/ 63996 h 199410"/>
                <a:gd name="csX5" fmla="*/ 0 w 102697"/>
                <a:gd name="csY5" fmla="*/ 63996 h 199410"/>
                <a:gd name="csX6" fmla="*/ 55574 w 102697"/>
                <a:gd name="csY6" fmla="*/ 0 h 199410"/>
                <a:gd name="csX7" fmla="*/ 55574 w 102697"/>
                <a:gd name="csY7" fmla="*/ 43032 h 199410"/>
                <a:gd name="csX8" fmla="*/ 97534 w 102697"/>
                <a:gd name="csY8" fmla="*/ 43032 h 199410"/>
                <a:gd name="csX9" fmla="*/ 97534 w 102697"/>
                <a:gd name="csY9" fmla="*/ 63996 h 199410"/>
                <a:gd name="csX10" fmla="*/ 55574 w 102697"/>
                <a:gd name="csY10" fmla="*/ 63996 h 199410"/>
                <a:gd name="csX11" fmla="*/ 55574 w 102697"/>
                <a:gd name="csY11" fmla="*/ 148937 h 199410"/>
                <a:gd name="csX12" fmla="*/ 73965 w 102697"/>
                <a:gd name="csY12" fmla="*/ 174132 h 199410"/>
                <a:gd name="csX13" fmla="*/ 102697 w 102697"/>
                <a:gd name="csY13" fmla="*/ 157345 h 1994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02697" h="199410">
                  <a:moveTo>
                    <a:pt x="102698" y="157345"/>
                  </a:moveTo>
                  <a:cubicBezTo>
                    <a:pt x="98175" y="185390"/>
                    <a:pt x="83974" y="199411"/>
                    <a:pt x="60065" y="199411"/>
                  </a:cubicBezTo>
                  <a:cubicBezTo>
                    <a:pt x="48871" y="199411"/>
                    <a:pt x="39962" y="195735"/>
                    <a:pt x="33404" y="188403"/>
                  </a:cubicBezTo>
                  <a:cubicBezTo>
                    <a:pt x="26837" y="181100"/>
                    <a:pt x="23547" y="171293"/>
                    <a:pt x="23547" y="159005"/>
                  </a:cubicBezTo>
                  <a:lnTo>
                    <a:pt x="23547" y="63996"/>
                  </a:lnTo>
                  <a:lnTo>
                    <a:pt x="0" y="63996"/>
                  </a:lnTo>
                  <a:lnTo>
                    <a:pt x="55574" y="0"/>
                  </a:lnTo>
                  <a:lnTo>
                    <a:pt x="55574" y="43032"/>
                  </a:lnTo>
                  <a:lnTo>
                    <a:pt x="97534" y="43032"/>
                  </a:lnTo>
                  <a:lnTo>
                    <a:pt x="97534" y="63996"/>
                  </a:lnTo>
                  <a:lnTo>
                    <a:pt x="55574" y="63996"/>
                  </a:lnTo>
                  <a:lnTo>
                    <a:pt x="55574" y="148937"/>
                  </a:lnTo>
                  <a:cubicBezTo>
                    <a:pt x="55574" y="165716"/>
                    <a:pt x="61705" y="174132"/>
                    <a:pt x="73965" y="174132"/>
                  </a:cubicBezTo>
                  <a:cubicBezTo>
                    <a:pt x="85377" y="174132"/>
                    <a:pt x="94944" y="168523"/>
                    <a:pt x="102697" y="15734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9E1D7DA9-CD52-B044-7E40-AF63FCB400BB}"/>
                </a:ext>
              </a:extLst>
            </p:cNvPr>
            <p:cNvSpPr/>
            <p:nvPr/>
          </p:nvSpPr>
          <p:spPr>
            <a:xfrm>
              <a:off x="3644681" y="2135324"/>
              <a:ext cx="108826" cy="157893"/>
            </a:xfrm>
            <a:custGeom>
              <a:avLst/>
              <a:gdLst>
                <a:gd name="csX0" fmla="*/ 108826 w 108826"/>
                <a:gd name="csY0" fmla="*/ 48074 h 157893"/>
                <a:gd name="csX1" fmla="*/ 83942 w 108826"/>
                <a:gd name="csY1" fmla="*/ 32264 h 157893"/>
                <a:gd name="csX2" fmla="*/ 60986 w 108826"/>
                <a:gd name="csY2" fmla="*/ 46465 h 157893"/>
                <a:gd name="csX3" fmla="*/ 50657 w 108826"/>
                <a:gd name="csY3" fmla="*/ 87807 h 157893"/>
                <a:gd name="csX4" fmla="*/ 50657 w 108826"/>
                <a:gd name="csY4" fmla="*/ 126895 h 157893"/>
                <a:gd name="csX5" fmla="*/ 65881 w 108826"/>
                <a:gd name="csY5" fmla="*/ 157894 h 157893"/>
                <a:gd name="csX6" fmla="*/ 4189 w 108826"/>
                <a:gd name="csY6" fmla="*/ 157894 h 157893"/>
                <a:gd name="csX7" fmla="*/ 18977 w 108826"/>
                <a:gd name="csY7" fmla="*/ 126895 h 157893"/>
                <a:gd name="csX8" fmla="*/ 18977 w 108826"/>
                <a:gd name="csY8" fmla="*/ 46806 h 157893"/>
                <a:gd name="csX9" fmla="*/ 3532 w 108826"/>
                <a:gd name="csY9" fmla="*/ 20314 h 157893"/>
                <a:gd name="csX10" fmla="*/ 0 w 108826"/>
                <a:gd name="csY10" fmla="*/ 20314 h 157893"/>
                <a:gd name="csX11" fmla="*/ 49646 w 108826"/>
                <a:gd name="csY11" fmla="*/ 0 h 157893"/>
                <a:gd name="csX12" fmla="*/ 49646 w 108826"/>
                <a:gd name="csY12" fmla="*/ 37112 h 157893"/>
                <a:gd name="csX13" fmla="*/ 66449 w 108826"/>
                <a:gd name="csY13" fmla="*/ 12510 h 157893"/>
                <a:gd name="csX14" fmla="*/ 93309 w 108826"/>
                <a:gd name="csY14" fmla="*/ 1188 h 157893"/>
                <a:gd name="csX15" fmla="*/ 108826 w 108826"/>
                <a:gd name="csY15" fmla="*/ 5058 h 157893"/>
                <a:gd name="csX16" fmla="*/ 108826 w 108826"/>
                <a:gd name="csY16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08826" h="157893">
                  <a:moveTo>
                    <a:pt x="108826" y="48074"/>
                  </a:moveTo>
                  <a:cubicBezTo>
                    <a:pt x="103236" y="37522"/>
                    <a:pt x="94929" y="32264"/>
                    <a:pt x="83942" y="32264"/>
                  </a:cubicBezTo>
                  <a:cubicBezTo>
                    <a:pt x="74887" y="32264"/>
                    <a:pt x="67229" y="36997"/>
                    <a:pt x="60986" y="46465"/>
                  </a:cubicBezTo>
                  <a:cubicBezTo>
                    <a:pt x="54083" y="56818"/>
                    <a:pt x="50657" y="70593"/>
                    <a:pt x="50657" y="87807"/>
                  </a:cubicBezTo>
                  <a:lnTo>
                    <a:pt x="50657" y="126895"/>
                  </a:lnTo>
                  <a:cubicBezTo>
                    <a:pt x="50657" y="145847"/>
                    <a:pt x="55715" y="156184"/>
                    <a:pt x="65881" y="157894"/>
                  </a:cubicBezTo>
                  <a:lnTo>
                    <a:pt x="4189" y="157894"/>
                  </a:lnTo>
                  <a:cubicBezTo>
                    <a:pt x="14036" y="156184"/>
                    <a:pt x="18977" y="145847"/>
                    <a:pt x="18977" y="126895"/>
                  </a:cubicBezTo>
                  <a:lnTo>
                    <a:pt x="18977" y="46806"/>
                  </a:lnTo>
                  <a:cubicBezTo>
                    <a:pt x="18977" y="29148"/>
                    <a:pt x="13828" y="20314"/>
                    <a:pt x="3532" y="20314"/>
                  </a:cubicBezTo>
                  <a:lnTo>
                    <a:pt x="0" y="20314"/>
                  </a:lnTo>
                  <a:lnTo>
                    <a:pt x="49646" y="0"/>
                  </a:lnTo>
                  <a:lnTo>
                    <a:pt x="49646" y="37112"/>
                  </a:lnTo>
                  <a:cubicBezTo>
                    <a:pt x="53311" y="27611"/>
                    <a:pt x="58920" y="19427"/>
                    <a:pt x="66449" y="12510"/>
                  </a:cubicBezTo>
                  <a:cubicBezTo>
                    <a:pt x="74863" y="4970"/>
                    <a:pt x="83828" y="1188"/>
                    <a:pt x="93309" y="1188"/>
                  </a:cubicBezTo>
                  <a:cubicBezTo>
                    <a:pt x="98916" y="1188"/>
                    <a:pt x="104093" y="2472"/>
                    <a:pt x="108826" y="5058"/>
                  </a:cubicBezTo>
                  <a:lnTo>
                    <a:pt x="108826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D0067149-E0A2-C615-9117-45F5638372D8}"/>
                </a:ext>
              </a:extLst>
            </p:cNvPr>
            <p:cNvSpPr/>
            <p:nvPr/>
          </p:nvSpPr>
          <p:spPr>
            <a:xfrm>
              <a:off x="3759930" y="2073313"/>
              <a:ext cx="68156" cy="219902"/>
            </a:xfrm>
            <a:custGeom>
              <a:avLst/>
              <a:gdLst>
                <a:gd name="csX0" fmla="*/ 68156 w 68156"/>
                <a:gd name="csY0" fmla="*/ 219903 h 219902"/>
                <a:gd name="csX1" fmla="*/ 5180 w 68156"/>
                <a:gd name="csY1" fmla="*/ 219903 h 219902"/>
                <a:gd name="csX2" fmla="*/ 20657 w 68156"/>
                <a:gd name="csY2" fmla="*/ 188904 h 219902"/>
                <a:gd name="csX3" fmla="*/ 20657 w 68156"/>
                <a:gd name="csY3" fmla="*/ 110427 h 219902"/>
                <a:gd name="csX4" fmla="*/ 3881 w 68156"/>
                <a:gd name="csY4" fmla="*/ 83289 h 219902"/>
                <a:gd name="csX5" fmla="*/ 0 w 68156"/>
                <a:gd name="csY5" fmla="*/ 83289 h 219902"/>
                <a:gd name="csX6" fmla="*/ 52687 w 68156"/>
                <a:gd name="csY6" fmla="*/ 62012 h 219902"/>
                <a:gd name="csX7" fmla="*/ 52687 w 68156"/>
                <a:gd name="csY7" fmla="*/ 188909 h 219902"/>
                <a:gd name="csX8" fmla="*/ 68156 w 68156"/>
                <a:gd name="csY8" fmla="*/ 219903 h 219902"/>
                <a:gd name="csX9" fmla="*/ 55566 w 68156"/>
                <a:gd name="csY9" fmla="*/ 20660 h 219902"/>
                <a:gd name="csX10" fmla="*/ 49744 w 68156"/>
                <a:gd name="csY10" fmla="*/ 35663 h 219902"/>
                <a:gd name="csX11" fmla="*/ 34233 w 68156"/>
                <a:gd name="csY11" fmla="*/ 41631 h 219902"/>
                <a:gd name="csX12" fmla="*/ 18521 w 68156"/>
                <a:gd name="csY12" fmla="*/ 35663 h 219902"/>
                <a:gd name="csX13" fmla="*/ 12526 w 68156"/>
                <a:gd name="csY13" fmla="*/ 20660 h 219902"/>
                <a:gd name="csX14" fmla="*/ 18521 w 68156"/>
                <a:gd name="csY14" fmla="*/ 5977 h 219902"/>
                <a:gd name="csX15" fmla="*/ 34233 w 68156"/>
                <a:gd name="csY15" fmla="*/ 0 h 219902"/>
                <a:gd name="csX16" fmla="*/ 49744 w 68156"/>
                <a:gd name="csY16" fmla="*/ 5806 h 219902"/>
                <a:gd name="csX17" fmla="*/ 55566 w 68156"/>
                <a:gd name="csY17" fmla="*/ 20660 h 2199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68156" h="219902">
                  <a:moveTo>
                    <a:pt x="68156" y="219903"/>
                  </a:moveTo>
                  <a:lnTo>
                    <a:pt x="5180" y="219903"/>
                  </a:lnTo>
                  <a:cubicBezTo>
                    <a:pt x="15498" y="218198"/>
                    <a:pt x="20657" y="207861"/>
                    <a:pt x="20657" y="188904"/>
                  </a:cubicBezTo>
                  <a:lnTo>
                    <a:pt x="20657" y="110427"/>
                  </a:lnTo>
                  <a:cubicBezTo>
                    <a:pt x="20657" y="92332"/>
                    <a:pt x="15077" y="83289"/>
                    <a:pt x="3881" y="83289"/>
                  </a:cubicBezTo>
                  <a:lnTo>
                    <a:pt x="0" y="83289"/>
                  </a:lnTo>
                  <a:lnTo>
                    <a:pt x="52687" y="62012"/>
                  </a:lnTo>
                  <a:lnTo>
                    <a:pt x="52687" y="188909"/>
                  </a:lnTo>
                  <a:cubicBezTo>
                    <a:pt x="52687" y="207638"/>
                    <a:pt x="57831" y="217967"/>
                    <a:pt x="68156" y="219903"/>
                  </a:cubicBezTo>
                  <a:moveTo>
                    <a:pt x="55566" y="20660"/>
                  </a:moveTo>
                  <a:cubicBezTo>
                    <a:pt x="55566" y="26679"/>
                    <a:pt x="53619" y="31678"/>
                    <a:pt x="49744" y="35663"/>
                  </a:cubicBezTo>
                  <a:cubicBezTo>
                    <a:pt x="45869" y="39634"/>
                    <a:pt x="40683" y="41631"/>
                    <a:pt x="34233" y="41631"/>
                  </a:cubicBezTo>
                  <a:cubicBezTo>
                    <a:pt x="27750" y="41631"/>
                    <a:pt x="22506" y="39634"/>
                    <a:pt x="18521" y="35663"/>
                  </a:cubicBezTo>
                  <a:cubicBezTo>
                    <a:pt x="14526" y="31678"/>
                    <a:pt x="12526" y="26679"/>
                    <a:pt x="12526" y="20660"/>
                  </a:cubicBezTo>
                  <a:cubicBezTo>
                    <a:pt x="12526" y="14854"/>
                    <a:pt x="14527" y="9969"/>
                    <a:pt x="18521" y="5977"/>
                  </a:cubicBezTo>
                  <a:cubicBezTo>
                    <a:pt x="22506" y="2003"/>
                    <a:pt x="27750" y="0"/>
                    <a:pt x="34233" y="0"/>
                  </a:cubicBezTo>
                  <a:cubicBezTo>
                    <a:pt x="40683" y="0"/>
                    <a:pt x="45869" y="1944"/>
                    <a:pt x="49744" y="5806"/>
                  </a:cubicBezTo>
                  <a:cubicBezTo>
                    <a:pt x="53619" y="9663"/>
                    <a:pt x="55566" y="14638"/>
                    <a:pt x="55566" y="20660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E4D30AD5-5F95-55D2-C985-E1B7416E3C29}"/>
                </a:ext>
              </a:extLst>
            </p:cNvPr>
            <p:cNvSpPr/>
            <p:nvPr/>
          </p:nvSpPr>
          <p:spPr>
            <a:xfrm>
              <a:off x="3922829" y="2159500"/>
              <a:ext cx="57316" cy="57329"/>
            </a:xfrm>
            <a:custGeom>
              <a:avLst/>
              <a:gdLst>
                <a:gd name="csX0" fmla="*/ 57316 w 57316"/>
                <a:gd name="csY0" fmla="*/ 28655 h 57329"/>
                <a:gd name="csX1" fmla="*/ 28658 w 57316"/>
                <a:gd name="csY1" fmla="*/ 57329 h 57329"/>
                <a:gd name="csX2" fmla="*/ 0 w 57316"/>
                <a:gd name="csY2" fmla="*/ 28655 h 57329"/>
                <a:gd name="csX3" fmla="*/ 28658 w 57316"/>
                <a:gd name="csY3" fmla="*/ 0 h 57329"/>
                <a:gd name="csX4" fmla="*/ 57316 w 57316"/>
                <a:gd name="csY4" fmla="*/ 28655 h 57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7316" h="57329">
                  <a:moveTo>
                    <a:pt x="57316" y="28655"/>
                  </a:moveTo>
                  <a:cubicBezTo>
                    <a:pt x="57316" y="44473"/>
                    <a:pt x="44457" y="57329"/>
                    <a:pt x="28658" y="57329"/>
                  </a:cubicBezTo>
                  <a:cubicBezTo>
                    <a:pt x="12814" y="57329"/>
                    <a:pt x="0" y="44473"/>
                    <a:pt x="0" y="28655"/>
                  </a:cubicBezTo>
                  <a:cubicBezTo>
                    <a:pt x="0" y="12819"/>
                    <a:pt x="12814" y="0"/>
                    <a:pt x="28658" y="0"/>
                  </a:cubicBezTo>
                  <a:cubicBezTo>
                    <a:pt x="44457" y="0"/>
                    <a:pt x="57316" y="12819"/>
                    <a:pt x="57316" y="2865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BCB83201-53F9-A817-3E68-30DDC628FE96}"/>
                </a:ext>
              </a:extLst>
            </p:cNvPr>
            <p:cNvSpPr/>
            <p:nvPr/>
          </p:nvSpPr>
          <p:spPr>
            <a:xfrm>
              <a:off x="3839567" y="2072986"/>
              <a:ext cx="176990" cy="225139"/>
            </a:xfrm>
            <a:custGeom>
              <a:avLst/>
              <a:gdLst>
                <a:gd name="csX0" fmla="*/ 176990 w 176990"/>
                <a:gd name="csY0" fmla="*/ 194745 h 225139"/>
                <a:gd name="csX1" fmla="*/ 107228 w 176990"/>
                <a:gd name="csY1" fmla="*/ 225139 h 225139"/>
                <a:gd name="csX2" fmla="*/ 26501 w 176990"/>
                <a:gd name="csY2" fmla="*/ 191876 h 225139"/>
                <a:gd name="csX3" fmla="*/ 0 w 176990"/>
                <a:gd name="csY3" fmla="*/ 117251 h 225139"/>
                <a:gd name="csX4" fmla="*/ 29087 w 176990"/>
                <a:gd name="csY4" fmla="*/ 36829 h 225139"/>
                <a:gd name="csX5" fmla="*/ 115634 w 176990"/>
                <a:gd name="csY5" fmla="*/ 0 h 225139"/>
                <a:gd name="csX6" fmla="*/ 172476 w 176990"/>
                <a:gd name="csY6" fmla="*/ 13218 h 225139"/>
                <a:gd name="csX7" fmla="*/ 172476 w 176990"/>
                <a:gd name="csY7" fmla="*/ 70060 h 225139"/>
                <a:gd name="csX8" fmla="*/ 111098 w 176990"/>
                <a:gd name="csY8" fmla="*/ 24836 h 225139"/>
                <a:gd name="csX9" fmla="*/ 56528 w 176990"/>
                <a:gd name="csY9" fmla="*/ 51627 h 225139"/>
                <a:gd name="csX10" fmla="*/ 38132 w 176990"/>
                <a:gd name="csY10" fmla="*/ 111074 h 225139"/>
                <a:gd name="csX11" fmla="*/ 56861 w 176990"/>
                <a:gd name="csY11" fmla="*/ 171467 h 225139"/>
                <a:gd name="csX12" fmla="*/ 112734 w 176990"/>
                <a:gd name="csY12" fmla="*/ 198923 h 225139"/>
                <a:gd name="csX13" fmla="*/ 147270 w 176990"/>
                <a:gd name="csY13" fmla="*/ 189871 h 225139"/>
                <a:gd name="csX14" fmla="*/ 176991 w 176990"/>
                <a:gd name="csY14" fmla="*/ 165652 h 225139"/>
                <a:gd name="csX15" fmla="*/ 176991 w 176990"/>
                <a:gd name="csY15" fmla="*/ 194745 h 225139"/>
                <a:gd name="csX16" fmla="*/ 176990 w 176990"/>
                <a:gd name="csY16" fmla="*/ 194745 h 2251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76990" h="225139">
                  <a:moveTo>
                    <a:pt x="176990" y="194745"/>
                  </a:moveTo>
                  <a:cubicBezTo>
                    <a:pt x="159787" y="215010"/>
                    <a:pt x="136515" y="225139"/>
                    <a:pt x="107228" y="225139"/>
                  </a:cubicBezTo>
                  <a:cubicBezTo>
                    <a:pt x="73216" y="225139"/>
                    <a:pt x="46314" y="214068"/>
                    <a:pt x="26501" y="191876"/>
                  </a:cubicBezTo>
                  <a:cubicBezTo>
                    <a:pt x="8835" y="171637"/>
                    <a:pt x="0" y="146766"/>
                    <a:pt x="0" y="117251"/>
                  </a:cubicBezTo>
                  <a:cubicBezTo>
                    <a:pt x="0" y="85820"/>
                    <a:pt x="9684" y="59002"/>
                    <a:pt x="29087" y="36829"/>
                  </a:cubicBezTo>
                  <a:cubicBezTo>
                    <a:pt x="50810" y="12270"/>
                    <a:pt x="79699" y="0"/>
                    <a:pt x="115634" y="0"/>
                  </a:cubicBezTo>
                  <a:cubicBezTo>
                    <a:pt x="137586" y="0"/>
                    <a:pt x="156506" y="4405"/>
                    <a:pt x="172476" y="13218"/>
                  </a:cubicBezTo>
                  <a:lnTo>
                    <a:pt x="172476" y="70060"/>
                  </a:lnTo>
                  <a:cubicBezTo>
                    <a:pt x="162355" y="39911"/>
                    <a:pt x="141903" y="24836"/>
                    <a:pt x="111098" y="24836"/>
                  </a:cubicBezTo>
                  <a:cubicBezTo>
                    <a:pt x="88291" y="24836"/>
                    <a:pt x="70095" y="33764"/>
                    <a:pt x="56528" y="51627"/>
                  </a:cubicBezTo>
                  <a:cubicBezTo>
                    <a:pt x="44268" y="67797"/>
                    <a:pt x="38132" y="87596"/>
                    <a:pt x="38132" y="111074"/>
                  </a:cubicBezTo>
                  <a:cubicBezTo>
                    <a:pt x="38132" y="134765"/>
                    <a:pt x="44370" y="154887"/>
                    <a:pt x="56861" y="171467"/>
                  </a:cubicBezTo>
                  <a:cubicBezTo>
                    <a:pt x="70649" y="189775"/>
                    <a:pt x="89250" y="198923"/>
                    <a:pt x="112734" y="198923"/>
                  </a:cubicBezTo>
                  <a:cubicBezTo>
                    <a:pt x="124117" y="198923"/>
                    <a:pt x="135639" y="195909"/>
                    <a:pt x="147270" y="189871"/>
                  </a:cubicBezTo>
                  <a:cubicBezTo>
                    <a:pt x="158893" y="183854"/>
                    <a:pt x="168814" y="175787"/>
                    <a:pt x="176991" y="165652"/>
                  </a:cubicBezTo>
                  <a:lnTo>
                    <a:pt x="176991" y="194745"/>
                  </a:lnTo>
                  <a:lnTo>
                    <a:pt x="176990" y="194745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D952EAC8-BDC5-D0A8-C841-CF86CD8F8711}"/>
                </a:ext>
              </a:extLst>
            </p:cNvPr>
            <p:cNvSpPr/>
            <p:nvPr/>
          </p:nvSpPr>
          <p:spPr>
            <a:xfrm>
              <a:off x="4026222" y="2142098"/>
              <a:ext cx="163719" cy="156889"/>
            </a:xfrm>
            <a:custGeom>
              <a:avLst/>
              <a:gdLst>
                <a:gd name="csX0" fmla="*/ 163719 w 163719"/>
                <a:gd name="csY0" fmla="*/ 136262 h 156889"/>
                <a:gd name="csX1" fmla="*/ 112323 w 163719"/>
                <a:gd name="csY1" fmla="*/ 156890 h 156889"/>
                <a:gd name="csX2" fmla="*/ 111306 w 163719"/>
                <a:gd name="csY2" fmla="*/ 129481 h 156889"/>
                <a:gd name="csX3" fmla="*/ 89029 w 163719"/>
                <a:gd name="csY3" fmla="*/ 148905 h 156889"/>
                <a:gd name="csX4" fmla="*/ 61585 w 163719"/>
                <a:gd name="csY4" fmla="*/ 156027 h 156889"/>
                <a:gd name="csX5" fmla="*/ 18969 w 163719"/>
                <a:gd name="csY5" fmla="*/ 103057 h 156889"/>
                <a:gd name="csX6" fmla="*/ 18969 w 163719"/>
                <a:gd name="csY6" fmla="*/ 32320 h 156889"/>
                <a:gd name="csX7" fmla="*/ 0 w 163719"/>
                <a:gd name="csY7" fmla="*/ 0 h 156889"/>
                <a:gd name="csX8" fmla="*/ 50991 w 163719"/>
                <a:gd name="csY8" fmla="*/ 0 h 156889"/>
                <a:gd name="csX9" fmla="*/ 50991 w 163719"/>
                <a:gd name="csY9" fmla="*/ 96564 h 156889"/>
                <a:gd name="csX10" fmla="*/ 75180 w 163719"/>
                <a:gd name="csY10" fmla="*/ 131103 h 156889"/>
                <a:gd name="csX11" fmla="*/ 100330 w 163719"/>
                <a:gd name="csY11" fmla="*/ 119307 h 156889"/>
                <a:gd name="csX12" fmla="*/ 111306 w 163719"/>
                <a:gd name="csY12" fmla="*/ 92681 h 156889"/>
                <a:gd name="csX13" fmla="*/ 111306 w 163719"/>
                <a:gd name="csY13" fmla="*/ 29716 h 156889"/>
                <a:gd name="csX14" fmla="*/ 96862 w 163719"/>
                <a:gd name="csY14" fmla="*/ 0 h 156889"/>
                <a:gd name="csX15" fmla="*/ 143309 w 163719"/>
                <a:gd name="csY15" fmla="*/ 0 h 156889"/>
                <a:gd name="csX16" fmla="*/ 143309 w 163719"/>
                <a:gd name="csY16" fmla="*/ 108496 h 156889"/>
                <a:gd name="csX17" fmla="*/ 159820 w 163719"/>
                <a:gd name="csY17" fmla="*/ 136262 h 156889"/>
                <a:gd name="csX18" fmla="*/ 163719 w 163719"/>
                <a:gd name="csY18" fmla="*/ 136262 h 156889"/>
                <a:gd name="csX19" fmla="*/ 163719 w 163719"/>
                <a:gd name="csY19" fmla="*/ 136262 h 15688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163719" h="156889">
                  <a:moveTo>
                    <a:pt x="163719" y="136262"/>
                  </a:moveTo>
                  <a:lnTo>
                    <a:pt x="112323" y="156890"/>
                  </a:lnTo>
                  <a:lnTo>
                    <a:pt x="111306" y="129481"/>
                  </a:lnTo>
                  <a:cubicBezTo>
                    <a:pt x="105499" y="137679"/>
                    <a:pt x="98095" y="144167"/>
                    <a:pt x="89029" y="148905"/>
                  </a:cubicBezTo>
                  <a:cubicBezTo>
                    <a:pt x="79923" y="153664"/>
                    <a:pt x="70780" y="156027"/>
                    <a:pt x="61585" y="156027"/>
                  </a:cubicBezTo>
                  <a:cubicBezTo>
                    <a:pt x="33186" y="156027"/>
                    <a:pt x="18969" y="138371"/>
                    <a:pt x="18969" y="103057"/>
                  </a:cubicBezTo>
                  <a:lnTo>
                    <a:pt x="18969" y="32320"/>
                  </a:lnTo>
                  <a:cubicBezTo>
                    <a:pt x="18969" y="14217"/>
                    <a:pt x="12638" y="3444"/>
                    <a:pt x="0" y="0"/>
                  </a:cubicBezTo>
                  <a:lnTo>
                    <a:pt x="50991" y="0"/>
                  </a:lnTo>
                  <a:lnTo>
                    <a:pt x="50991" y="96564"/>
                  </a:lnTo>
                  <a:cubicBezTo>
                    <a:pt x="50991" y="119584"/>
                    <a:pt x="59026" y="131103"/>
                    <a:pt x="75180" y="131103"/>
                  </a:cubicBezTo>
                  <a:cubicBezTo>
                    <a:pt x="84624" y="131103"/>
                    <a:pt x="93030" y="127174"/>
                    <a:pt x="100330" y="119307"/>
                  </a:cubicBezTo>
                  <a:cubicBezTo>
                    <a:pt x="107646" y="111461"/>
                    <a:pt x="111306" y="102570"/>
                    <a:pt x="111306" y="92681"/>
                  </a:cubicBezTo>
                  <a:lnTo>
                    <a:pt x="111306" y="29716"/>
                  </a:lnTo>
                  <a:cubicBezTo>
                    <a:pt x="111306" y="13147"/>
                    <a:pt x="106485" y="3231"/>
                    <a:pt x="96862" y="0"/>
                  </a:cubicBezTo>
                  <a:lnTo>
                    <a:pt x="143309" y="0"/>
                  </a:lnTo>
                  <a:lnTo>
                    <a:pt x="143309" y="108496"/>
                  </a:lnTo>
                  <a:cubicBezTo>
                    <a:pt x="143309" y="127020"/>
                    <a:pt x="148817" y="136262"/>
                    <a:pt x="159820" y="136262"/>
                  </a:cubicBezTo>
                  <a:lnTo>
                    <a:pt x="163719" y="136262"/>
                  </a:lnTo>
                  <a:lnTo>
                    <a:pt x="163719" y="136262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91ABAE7A-02F5-FB55-408A-372DFAFD4CDB}"/>
                </a:ext>
              </a:extLst>
            </p:cNvPr>
            <p:cNvSpPr/>
            <p:nvPr/>
          </p:nvSpPr>
          <p:spPr>
            <a:xfrm>
              <a:off x="4192749" y="2135324"/>
              <a:ext cx="108842" cy="157893"/>
            </a:xfrm>
            <a:custGeom>
              <a:avLst/>
              <a:gdLst>
                <a:gd name="csX0" fmla="*/ 108842 w 108842"/>
                <a:gd name="csY0" fmla="*/ 48074 h 157893"/>
                <a:gd name="csX1" fmla="*/ 83948 w 108842"/>
                <a:gd name="csY1" fmla="*/ 32264 h 157893"/>
                <a:gd name="csX2" fmla="*/ 61000 w 108842"/>
                <a:gd name="csY2" fmla="*/ 46465 h 157893"/>
                <a:gd name="csX3" fmla="*/ 50655 w 108842"/>
                <a:gd name="csY3" fmla="*/ 87807 h 157893"/>
                <a:gd name="csX4" fmla="*/ 50655 w 108842"/>
                <a:gd name="csY4" fmla="*/ 126895 h 157893"/>
                <a:gd name="csX5" fmla="*/ 65879 w 108842"/>
                <a:gd name="csY5" fmla="*/ 157894 h 157893"/>
                <a:gd name="csX6" fmla="*/ 4189 w 108842"/>
                <a:gd name="csY6" fmla="*/ 157894 h 157893"/>
                <a:gd name="csX7" fmla="*/ 18963 w 108842"/>
                <a:gd name="csY7" fmla="*/ 126895 h 157893"/>
                <a:gd name="csX8" fmla="*/ 18963 w 108842"/>
                <a:gd name="csY8" fmla="*/ 46806 h 157893"/>
                <a:gd name="csX9" fmla="*/ 3518 w 108842"/>
                <a:gd name="csY9" fmla="*/ 20314 h 157893"/>
                <a:gd name="csX10" fmla="*/ 0 w 108842"/>
                <a:gd name="csY10" fmla="*/ 20314 h 157893"/>
                <a:gd name="csX11" fmla="*/ 49637 w 108842"/>
                <a:gd name="csY11" fmla="*/ 0 h 157893"/>
                <a:gd name="csX12" fmla="*/ 49637 w 108842"/>
                <a:gd name="csY12" fmla="*/ 37112 h 157893"/>
                <a:gd name="csX13" fmla="*/ 66467 w 108842"/>
                <a:gd name="csY13" fmla="*/ 12510 h 157893"/>
                <a:gd name="csX14" fmla="*/ 93320 w 108842"/>
                <a:gd name="csY14" fmla="*/ 1188 h 157893"/>
                <a:gd name="csX15" fmla="*/ 108842 w 108842"/>
                <a:gd name="csY15" fmla="*/ 5058 h 157893"/>
                <a:gd name="csX16" fmla="*/ 108842 w 108842"/>
                <a:gd name="csY16" fmla="*/ 48074 h 157893"/>
                <a:gd name="csX17" fmla="*/ 108842 w 108842"/>
                <a:gd name="csY17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108842" h="157893">
                  <a:moveTo>
                    <a:pt x="108842" y="48074"/>
                  </a:moveTo>
                  <a:cubicBezTo>
                    <a:pt x="103239" y="37522"/>
                    <a:pt x="94939" y="32264"/>
                    <a:pt x="83948" y="32264"/>
                  </a:cubicBezTo>
                  <a:cubicBezTo>
                    <a:pt x="74911" y="32264"/>
                    <a:pt x="67245" y="36997"/>
                    <a:pt x="61000" y="46465"/>
                  </a:cubicBezTo>
                  <a:cubicBezTo>
                    <a:pt x="54107" y="56818"/>
                    <a:pt x="50655" y="70593"/>
                    <a:pt x="50655" y="87807"/>
                  </a:cubicBezTo>
                  <a:lnTo>
                    <a:pt x="50655" y="126895"/>
                  </a:lnTo>
                  <a:cubicBezTo>
                    <a:pt x="50655" y="145847"/>
                    <a:pt x="55731" y="156184"/>
                    <a:pt x="65879" y="157894"/>
                  </a:cubicBezTo>
                  <a:lnTo>
                    <a:pt x="4189" y="157894"/>
                  </a:lnTo>
                  <a:cubicBezTo>
                    <a:pt x="14041" y="156184"/>
                    <a:pt x="18963" y="145847"/>
                    <a:pt x="18963" y="126895"/>
                  </a:cubicBezTo>
                  <a:lnTo>
                    <a:pt x="18963" y="46806"/>
                  </a:lnTo>
                  <a:cubicBezTo>
                    <a:pt x="18963" y="29148"/>
                    <a:pt x="13836" y="20314"/>
                    <a:pt x="3518" y="20314"/>
                  </a:cubicBezTo>
                  <a:lnTo>
                    <a:pt x="0" y="20314"/>
                  </a:lnTo>
                  <a:lnTo>
                    <a:pt x="49637" y="0"/>
                  </a:lnTo>
                  <a:lnTo>
                    <a:pt x="49637" y="37112"/>
                  </a:lnTo>
                  <a:cubicBezTo>
                    <a:pt x="53302" y="27611"/>
                    <a:pt x="58903" y="19427"/>
                    <a:pt x="66467" y="12510"/>
                  </a:cubicBezTo>
                  <a:cubicBezTo>
                    <a:pt x="74865" y="4970"/>
                    <a:pt x="83846" y="1188"/>
                    <a:pt x="93320" y="1188"/>
                  </a:cubicBezTo>
                  <a:cubicBezTo>
                    <a:pt x="98908" y="1188"/>
                    <a:pt x="104090" y="2472"/>
                    <a:pt x="108842" y="5058"/>
                  </a:cubicBezTo>
                  <a:lnTo>
                    <a:pt x="108842" y="48074"/>
                  </a:lnTo>
                  <a:lnTo>
                    <a:pt x="108842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A597C29F-DFED-ED8D-6717-8B77803FE501}"/>
                </a:ext>
              </a:extLst>
            </p:cNvPr>
            <p:cNvSpPr/>
            <p:nvPr/>
          </p:nvSpPr>
          <p:spPr>
            <a:xfrm>
              <a:off x="4311955" y="2136515"/>
              <a:ext cx="129529" cy="161611"/>
            </a:xfrm>
            <a:custGeom>
              <a:avLst/>
              <a:gdLst>
                <a:gd name="csX0" fmla="*/ 129529 w 129529"/>
                <a:gd name="csY0" fmla="*/ 110837 h 161611"/>
                <a:gd name="csX1" fmla="*/ 68471 w 129529"/>
                <a:gd name="csY1" fmla="*/ 161612 h 161611"/>
                <a:gd name="csX2" fmla="*/ 17773 w 129529"/>
                <a:gd name="csY2" fmla="*/ 138358 h 161611"/>
                <a:gd name="csX3" fmla="*/ 0 w 129529"/>
                <a:gd name="csY3" fmla="*/ 83718 h 161611"/>
                <a:gd name="csX4" fmla="*/ 18415 w 129529"/>
                <a:gd name="csY4" fmla="*/ 24889 h 161611"/>
                <a:gd name="csX5" fmla="*/ 68164 w 129529"/>
                <a:gd name="csY5" fmla="*/ 0 h 161611"/>
                <a:gd name="csX6" fmla="*/ 112054 w 129529"/>
                <a:gd name="csY6" fmla="*/ 23592 h 161611"/>
                <a:gd name="csX7" fmla="*/ 127244 w 129529"/>
                <a:gd name="csY7" fmla="*/ 82102 h 161611"/>
                <a:gd name="csX8" fmla="*/ 31676 w 129529"/>
                <a:gd name="csY8" fmla="*/ 82102 h 161611"/>
                <a:gd name="csX9" fmla="*/ 32289 w 129529"/>
                <a:gd name="csY9" fmla="*/ 85655 h 161611"/>
                <a:gd name="csX10" fmla="*/ 48285 w 129529"/>
                <a:gd name="csY10" fmla="*/ 122481 h 161611"/>
                <a:gd name="csX11" fmla="*/ 80749 w 129529"/>
                <a:gd name="csY11" fmla="*/ 136355 h 161611"/>
                <a:gd name="csX12" fmla="*/ 129529 w 129529"/>
                <a:gd name="csY12" fmla="*/ 110837 h 161611"/>
                <a:gd name="csX13" fmla="*/ 94953 w 129529"/>
                <a:gd name="csY13" fmla="*/ 64009 h 161611"/>
                <a:gd name="csX14" fmla="*/ 88195 w 129529"/>
                <a:gd name="csY14" fmla="*/ 33974 h 161611"/>
                <a:gd name="csX15" fmla="*/ 66550 w 129529"/>
                <a:gd name="csY15" fmla="*/ 20087 h 161611"/>
                <a:gd name="csX16" fmla="*/ 41671 w 129529"/>
                <a:gd name="csY16" fmla="*/ 33974 h 161611"/>
                <a:gd name="csX17" fmla="*/ 31675 w 129529"/>
                <a:gd name="csY17" fmla="*/ 64009 h 161611"/>
                <a:gd name="csX18" fmla="*/ 94953 w 129529"/>
                <a:gd name="csY18" fmla="*/ 64009 h 161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29529" h="161611">
                  <a:moveTo>
                    <a:pt x="129529" y="110837"/>
                  </a:moveTo>
                  <a:cubicBezTo>
                    <a:pt x="121778" y="144713"/>
                    <a:pt x="101411" y="161612"/>
                    <a:pt x="68471" y="161612"/>
                  </a:cubicBezTo>
                  <a:cubicBezTo>
                    <a:pt x="47374" y="161612"/>
                    <a:pt x="30485" y="153864"/>
                    <a:pt x="17773" y="138358"/>
                  </a:cubicBezTo>
                  <a:cubicBezTo>
                    <a:pt x="5931" y="123909"/>
                    <a:pt x="0" y="105715"/>
                    <a:pt x="0" y="83718"/>
                  </a:cubicBezTo>
                  <a:cubicBezTo>
                    <a:pt x="0" y="60222"/>
                    <a:pt x="6150" y="40611"/>
                    <a:pt x="18415" y="24889"/>
                  </a:cubicBezTo>
                  <a:cubicBezTo>
                    <a:pt x="31327" y="8288"/>
                    <a:pt x="47899" y="0"/>
                    <a:pt x="68164" y="0"/>
                  </a:cubicBezTo>
                  <a:cubicBezTo>
                    <a:pt x="86896" y="0"/>
                    <a:pt x="101540" y="7857"/>
                    <a:pt x="112054" y="23592"/>
                  </a:cubicBezTo>
                  <a:cubicBezTo>
                    <a:pt x="121778" y="38243"/>
                    <a:pt x="126831" y="57745"/>
                    <a:pt x="127244" y="82102"/>
                  </a:cubicBezTo>
                  <a:lnTo>
                    <a:pt x="31676" y="82102"/>
                  </a:lnTo>
                  <a:cubicBezTo>
                    <a:pt x="31878" y="82972"/>
                    <a:pt x="32091" y="84152"/>
                    <a:pt x="32289" y="85655"/>
                  </a:cubicBezTo>
                  <a:cubicBezTo>
                    <a:pt x="34236" y="100958"/>
                    <a:pt x="39562" y="113207"/>
                    <a:pt x="48285" y="122481"/>
                  </a:cubicBezTo>
                  <a:cubicBezTo>
                    <a:pt x="57029" y="131728"/>
                    <a:pt x="67823" y="136355"/>
                    <a:pt x="80749" y="136355"/>
                  </a:cubicBezTo>
                  <a:cubicBezTo>
                    <a:pt x="99917" y="136355"/>
                    <a:pt x="116169" y="127853"/>
                    <a:pt x="129529" y="110837"/>
                  </a:cubicBezTo>
                  <a:moveTo>
                    <a:pt x="94953" y="64009"/>
                  </a:moveTo>
                  <a:cubicBezTo>
                    <a:pt x="94953" y="52168"/>
                    <a:pt x="92673" y="42177"/>
                    <a:pt x="88195" y="33974"/>
                  </a:cubicBezTo>
                  <a:cubicBezTo>
                    <a:pt x="83026" y="24737"/>
                    <a:pt x="75819" y="20087"/>
                    <a:pt x="66550" y="20087"/>
                  </a:cubicBezTo>
                  <a:cubicBezTo>
                    <a:pt x="56637" y="20087"/>
                    <a:pt x="48343" y="24737"/>
                    <a:pt x="41671" y="33974"/>
                  </a:cubicBezTo>
                  <a:cubicBezTo>
                    <a:pt x="35655" y="42382"/>
                    <a:pt x="32288" y="52383"/>
                    <a:pt x="31675" y="64009"/>
                  </a:cubicBezTo>
                  <a:lnTo>
                    <a:pt x="94953" y="64009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" name="Picture 2" descr="A black and white dotted background&#10;&#10;AI-generated content may be incorrect.">
            <a:extLst>
              <a:ext uri="{FF2B5EF4-FFF2-40B4-BE49-F238E27FC236}">
                <a16:creationId xmlns:a16="http://schemas.microsoft.com/office/drawing/2014/main" id="{A695C66B-5A23-40AB-7547-9D0C49E232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-6007" y="0"/>
            <a:ext cx="9131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686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hf sldNum="0" hd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2400" kern="1200" spc="-38" baseline="0">
          <a:solidFill>
            <a:srgbClr val="17247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rgbClr val="F27220"/>
        </a:buClr>
        <a:buFont typeface="Arial" panose="020B0604020202020204" pitchFamily="34" charset="0"/>
        <a:buChar char="•"/>
        <a:defRPr sz="1200" kern="1200">
          <a:solidFill>
            <a:srgbClr val="485564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1100" kern="1200">
          <a:solidFill>
            <a:srgbClr val="485564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1000" kern="1200">
          <a:solidFill>
            <a:srgbClr val="485564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800" kern="1200">
          <a:solidFill>
            <a:srgbClr val="485564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800" kern="1200">
          <a:solidFill>
            <a:srgbClr val="485564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>
          <p15:clr>
            <a:srgbClr val="F26B43"/>
          </p15:clr>
        </p15:guide>
        <p15:guide id="2" pos="5760">
          <p15:clr>
            <a:srgbClr val="F26B43"/>
          </p15:clr>
        </p15:guide>
        <p15:guide id="3" pos="238">
          <p15:clr>
            <a:srgbClr val="F26B43"/>
          </p15:clr>
        </p15:guide>
        <p15:guide id="4" pos="1971">
          <p15:clr>
            <a:srgbClr val="F26B43"/>
          </p15:clr>
        </p15:guide>
        <p15:guide id="5" pos="2022">
          <p15:clr>
            <a:srgbClr val="F26B43"/>
          </p15:clr>
        </p15:guide>
        <p15:guide id="6" pos="3755">
          <p15:clr>
            <a:srgbClr val="F26B43"/>
          </p15:clr>
        </p15:guide>
        <p15:guide id="7" pos="3806">
          <p15:clr>
            <a:srgbClr val="F26B43"/>
          </p15:clr>
        </p15:guide>
        <p15:guide id="8" pos="5534">
          <p15:clr>
            <a:srgbClr val="F26B43"/>
          </p15:clr>
        </p15:guide>
        <p15:guide id="9" orient="horz">
          <p15:clr>
            <a:srgbClr val="F26B43"/>
          </p15:clr>
        </p15:guide>
        <p15:guide id="10" orient="horz" pos="4320">
          <p15:clr>
            <a:srgbClr val="F26B43"/>
          </p15:clr>
        </p15:guide>
        <p15:guide id="11" orient="horz" pos="702">
          <p15:clr>
            <a:srgbClr val="F26B43"/>
          </p15:clr>
        </p15:guide>
        <p15:guide id="12" orient="horz" pos="402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69000">
              <a:srgbClr val="051243"/>
            </a:gs>
            <a:gs pos="99000">
              <a:srgbClr val="172477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87D5AE9-82E8-89DD-ED64-D7FAB8D7E347}"/>
              </a:ext>
            </a:extLst>
          </p:cNvPr>
          <p:cNvGrpSpPr/>
          <p:nvPr userDrawn="1"/>
        </p:nvGrpSpPr>
        <p:grpSpPr>
          <a:xfrm>
            <a:off x="397126" y="221458"/>
            <a:ext cx="830478" cy="169002"/>
            <a:chOff x="3330915" y="2072986"/>
            <a:chExt cx="1110569" cy="226001"/>
          </a:xfrm>
          <a:solidFill>
            <a:schemeClr val="bg1"/>
          </a:solidFill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E2EA42BA-09FD-8A99-FE54-1E722070784E}"/>
                </a:ext>
              </a:extLst>
            </p:cNvPr>
            <p:cNvSpPr/>
            <p:nvPr/>
          </p:nvSpPr>
          <p:spPr>
            <a:xfrm>
              <a:off x="3330915" y="2078064"/>
              <a:ext cx="224800" cy="215151"/>
            </a:xfrm>
            <a:custGeom>
              <a:avLst/>
              <a:gdLst>
                <a:gd name="csX0" fmla="*/ 224800 w 224800"/>
                <a:gd name="csY0" fmla="*/ 215152 h 215151"/>
                <a:gd name="csX1" fmla="*/ 150516 w 224800"/>
                <a:gd name="csY1" fmla="*/ 215152 h 215151"/>
                <a:gd name="csX2" fmla="*/ 162461 w 224800"/>
                <a:gd name="csY2" fmla="*/ 201272 h 215151"/>
                <a:gd name="csX3" fmla="*/ 157289 w 224800"/>
                <a:gd name="csY3" fmla="*/ 182860 h 215151"/>
                <a:gd name="csX4" fmla="*/ 147592 w 224800"/>
                <a:gd name="csY4" fmla="*/ 157342 h 215151"/>
                <a:gd name="csX5" fmla="*/ 62379 w 224800"/>
                <a:gd name="csY5" fmla="*/ 157342 h 215151"/>
                <a:gd name="csX6" fmla="*/ 53582 w 224800"/>
                <a:gd name="csY6" fmla="*/ 181886 h 215151"/>
                <a:gd name="csX7" fmla="*/ 49097 w 224800"/>
                <a:gd name="csY7" fmla="*/ 199640 h 215151"/>
                <a:gd name="csX8" fmla="*/ 62664 w 224800"/>
                <a:gd name="csY8" fmla="*/ 215152 h 215151"/>
                <a:gd name="csX9" fmla="*/ 0 w 224800"/>
                <a:gd name="csY9" fmla="*/ 215152 h 215151"/>
                <a:gd name="csX10" fmla="*/ 8720 w 224800"/>
                <a:gd name="csY10" fmla="*/ 210307 h 215151"/>
                <a:gd name="csX11" fmla="*/ 28738 w 224800"/>
                <a:gd name="csY11" fmla="*/ 176056 h 215151"/>
                <a:gd name="csX12" fmla="*/ 97225 w 224800"/>
                <a:gd name="csY12" fmla="*/ 0 h 215151"/>
                <a:gd name="csX13" fmla="*/ 124990 w 224800"/>
                <a:gd name="csY13" fmla="*/ 0 h 215151"/>
                <a:gd name="csX14" fmla="*/ 194742 w 224800"/>
                <a:gd name="csY14" fmla="*/ 176719 h 215151"/>
                <a:gd name="csX15" fmla="*/ 224801 w 224800"/>
                <a:gd name="csY15" fmla="*/ 215152 h 215151"/>
                <a:gd name="csX16" fmla="*/ 139218 w 224800"/>
                <a:gd name="csY16" fmla="*/ 135711 h 215151"/>
                <a:gd name="csX17" fmla="*/ 104569 w 224800"/>
                <a:gd name="csY17" fmla="*/ 46077 h 215151"/>
                <a:gd name="csX18" fmla="*/ 70433 w 224800"/>
                <a:gd name="csY18" fmla="*/ 135711 h 215151"/>
                <a:gd name="csX19" fmla="*/ 139218 w 224800"/>
                <a:gd name="csY19" fmla="*/ 135711 h 2151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224800" h="215151">
                  <a:moveTo>
                    <a:pt x="224800" y="215152"/>
                  </a:moveTo>
                  <a:lnTo>
                    <a:pt x="150516" y="215152"/>
                  </a:lnTo>
                  <a:cubicBezTo>
                    <a:pt x="158466" y="214081"/>
                    <a:pt x="162461" y="209452"/>
                    <a:pt x="162461" y="201272"/>
                  </a:cubicBezTo>
                  <a:cubicBezTo>
                    <a:pt x="162461" y="198031"/>
                    <a:pt x="160730" y="191903"/>
                    <a:pt x="157289" y="182860"/>
                  </a:cubicBezTo>
                  <a:lnTo>
                    <a:pt x="147592" y="157342"/>
                  </a:lnTo>
                  <a:lnTo>
                    <a:pt x="62379" y="157342"/>
                  </a:lnTo>
                  <a:lnTo>
                    <a:pt x="53582" y="181886"/>
                  </a:lnTo>
                  <a:cubicBezTo>
                    <a:pt x="50596" y="190065"/>
                    <a:pt x="49097" y="195986"/>
                    <a:pt x="49097" y="199640"/>
                  </a:cubicBezTo>
                  <a:cubicBezTo>
                    <a:pt x="49097" y="208911"/>
                    <a:pt x="53635" y="214081"/>
                    <a:pt x="62664" y="215152"/>
                  </a:cubicBezTo>
                  <a:lnTo>
                    <a:pt x="0" y="215152"/>
                  </a:lnTo>
                  <a:cubicBezTo>
                    <a:pt x="2799" y="214520"/>
                    <a:pt x="5710" y="212895"/>
                    <a:pt x="8720" y="210307"/>
                  </a:cubicBezTo>
                  <a:cubicBezTo>
                    <a:pt x="15815" y="203845"/>
                    <a:pt x="22490" y="192443"/>
                    <a:pt x="28738" y="176056"/>
                  </a:cubicBezTo>
                  <a:lnTo>
                    <a:pt x="97225" y="0"/>
                  </a:lnTo>
                  <a:lnTo>
                    <a:pt x="124990" y="0"/>
                  </a:lnTo>
                  <a:lnTo>
                    <a:pt x="194742" y="176719"/>
                  </a:lnTo>
                  <a:cubicBezTo>
                    <a:pt x="203992" y="199973"/>
                    <a:pt x="214030" y="212797"/>
                    <a:pt x="224801" y="215152"/>
                  </a:cubicBezTo>
                  <a:moveTo>
                    <a:pt x="139218" y="135711"/>
                  </a:moveTo>
                  <a:lnTo>
                    <a:pt x="104569" y="46077"/>
                  </a:lnTo>
                  <a:lnTo>
                    <a:pt x="70433" y="135711"/>
                  </a:lnTo>
                  <a:lnTo>
                    <a:pt x="139218" y="135711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0A5A3B4D-4B39-1FB7-8C70-295E74605B60}"/>
                </a:ext>
              </a:extLst>
            </p:cNvPr>
            <p:cNvSpPr/>
            <p:nvPr/>
          </p:nvSpPr>
          <p:spPr>
            <a:xfrm>
              <a:off x="3537477" y="2099067"/>
              <a:ext cx="102697" cy="199410"/>
            </a:xfrm>
            <a:custGeom>
              <a:avLst/>
              <a:gdLst>
                <a:gd name="csX0" fmla="*/ 102698 w 102697"/>
                <a:gd name="csY0" fmla="*/ 157345 h 199410"/>
                <a:gd name="csX1" fmla="*/ 60065 w 102697"/>
                <a:gd name="csY1" fmla="*/ 199411 h 199410"/>
                <a:gd name="csX2" fmla="*/ 33404 w 102697"/>
                <a:gd name="csY2" fmla="*/ 188403 h 199410"/>
                <a:gd name="csX3" fmla="*/ 23547 w 102697"/>
                <a:gd name="csY3" fmla="*/ 159005 h 199410"/>
                <a:gd name="csX4" fmla="*/ 23547 w 102697"/>
                <a:gd name="csY4" fmla="*/ 63996 h 199410"/>
                <a:gd name="csX5" fmla="*/ 0 w 102697"/>
                <a:gd name="csY5" fmla="*/ 63996 h 199410"/>
                <a:gd name="csX6" fmla="*/ 55574 w 102697"/>
                <a:gd name="csY6" fmla="*/ 0 h 199410"/>
                <a:gd name="csX7" fmla="*/ 55574 w 102697"/>
                <a:gd name="csY7" fmla="*/ 43032 h 199410"/>
                <a:gd name="csX8" fmla="*/ 97534 w 102697"/>
                <a:gd name="csY8" fmla="*/ 43032 h 199410"/>
                <a:gd name="csX9" fmla="*/ 97534 w 102697"/>
                <a:gd name="csY9" fmla="*/ 63996 h 199410"/>
                <a:gd name="csX10" fmla="*/ 55574 w 102697"/>
                <a:gd name="csY10" fmla="*/ 63996 h 199410"/>
                <a:gd name="csX11" fmla="*/ 55574 w 102697"/>
                <a:gd name="csY11" fmla="*/ 148937 h 199410"/>
                <a:gd name="csX12" fmla="*/ 73965 w 102697"/>
                <a:gd name="csY12" fmla="*/ 174132 h 199410"/>
                <a:gd name="csX13" fmla="*/ 102697 w 102697"/>
                <a:gd name="csY13" fmla="*/ 157345 h 1994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02697" h="199410">
                  <a:moveTo>
                    <a:pt x="102698" y="157345"/>
                  </a:moveTo>
                  <a:cubicBezTo>
                    <a:pt x="98175" y="185390"/>
                    <a:pt x="83974" y="199411"/>
                    <a:pt x="60065" y="199411"/>
                  </a:cubicBezTo>
                  <a:cubicBezTo>
                    <a:pt x="48871" y="199411"/>
                    <a:pt x="39962" y="195735"/>
                    <a:pt x="33404" y="188403"/>
                  </a:cubicBezTo>
                  <a:cubicBezTo>
                    <a:pt x="26837" y="181100"/>
                    <a:pt x="23547" y="171293"/>
                    <a:pt x="23547" y="159005"/>
                  </a:cubicBezTo>
                  <a:lnTo>
                    <a:pt x="23547" y="63996"/>
                  </a:lnTo>
                  <a:lnTo>
                    <a:pt x="0" y="63996"/>
                  </a:lnTo>
                  <a:lnTo>
                    <a:pt x="55574" y="0"/>
                  </a:lnTo>
                  <a:lnTo>
                    <a:pt x="55574" y="43032"/>
                  </a:lnTo>
                  <a:lnTo>
                    <a:pt x="97534" y="43032"/>
                  </a:lnTo>
                  <a:lnTo>
                    <a:pt x="97534" y="63996"/>
                  </a:lnTo>
                  <a:lnTo>
                    <a:pt x="55574" y="63996"/>
                  </a:lnTo>
                  <a:lnTo>
                    <a:pt x="55574" y="148937"/>
                  </a:lnTo>
                  <a:cubicBezTo>
                    <a:pt x="55574" y="165716"/>
                    <a:pt x="61705" y="174132"/>
                    <a:pt x="73965" y="174132"/>
                  </a:cubicBezTo>
                  <a:cubicBezTo>
                    <a:pt x="85377" y="174132"/>
                    <a:pt x="94944" y="168523"/>
                    <a:pt x="102697" y="15734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B9EB72A6-7DF4-527B-BC06-DBF3203CE9F6}"/>
                </a:ext>
              </a:extLst>
            </p:cNvPr>
            <p:cNvSpPr/>
            <p:nvPr/>
          </p:nvSpPr>
          <p:spPr>
            <a:xfrm>
              <a:off x="3644681" y="2135324"/>
              <a:ext cx="108826" cy="157893"/>
            </a:xfrm>
            <a:custGeom>
              <a:avLst/>
              <a:gdLst>
                <a:gd name="csX0" fmla="*/ 108826 w 108826"/>
                <a:gd name="csY0" fmla="*/ 48074 h 157893"/>
                <a:gd name="csX1" fmla="*/ 83942 w 108826"/>
                <a:gd name="csY1" fmla="*/ 32264 h 157893"/>
                <a:gd name="csX2" fmla="*/ 60986 w 108826"/>
                <a:gd name="csY2" fmla="*/ 46465 h 157893"/>
                <a:gd name="csX3" fmla="*/ 50657 w 108826"/>
                <a:gd name="csY3" fmla="*/ 87807 h 157893"/>
                <a:gd name="csX4" fmla="*/ 50657 w 108826"/>
                <a:gd name="csY4" fmla="*/ 126895 h 157893"/>
                <a:gd name="csX5" fmla="*/ 65881 w 108826"/>
                <a:gd name="csY5" fmla="*/ 157894 h 157893"/>
                <a:gd name="csX6" fmla="*/ 4189 w 108826"/>
                <a:gd name="csY6" fmla="*/ 157894 h 157893"/>
                <a:gd name="csX7" fmla="*/ 18977 w 108826"/>
                <a:gd name="csY7" fmla="*/ 126895 h 157893"/>
                <a:gd name="csX8" fmla="*/ 18977 w 108826"/>
                <a:gd name="csY8" fmla="*/ 46806 h 157893"/>
                <a:gd name="csX9" fmla="*/ 3532 w 108826"/>
                <a:gd name="csY9" fmla="*/ 20314 h 157893"/>
                <a:gd name="csX10" fmla="*/ 0 w 108826"/>
                <a:gd name="csY10" fmla="*/ 20314 h 157893"/>
                <a:gd name="csX11" fmla="*/ 49646 w 108826"/>
                <a:gd name="csY11" fmla="*/ 0 h 157893"/>
                <a:gd name="csX12" fmla="*/ 49646 w 108826"/>
                <a:gd name="csY12" fmla="*/ 37112 h 157893"/>
                <a:gd name="csX13" fmla="*/ 66449 w 108826"/>
                <a:gd name="csY13" fmla="*/ 12510 h 157893"/>
                <a:gd name="csX14" fmla="*/ 93309 w 108826"/>
                <a:gd name="csY14" fmla="*/ 1188 h 157893"/>
                <a:gd name="csX15" fmla="*/ 108826 w 108826"/>
                <a:gd name="csY15" fmla="*/ 5058 h 157893"/>
                <a:gd name="csX16" fmla="*/ 108826 w 108826"/>
                <a:gd name="csY16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08826" h="157893">
                  <a:moveTo>
                    <a:pt x="108826" y="48074"/>
                  </a:moveTo>
                  <a:cubicBezTo>
                    <a:pt x="103236" y="37522"/>
                    <a:pt x="94929" y="32264"/>
                    <a:pt x="83942" y="32264"/>
                  </a:cubicBezTo>
                  <a:cubicBezTo>
                    <a:pt x="74887" y="32264"/>
                    <a:pt x="67229" y="36997"/>
                    <a:pt x="60986" y="46465"/>
                  </a:cubicBezTo>
                  <a:cubicBezTo>
                    <a:pt x="54083" y="56818"/>
                    <a:pt x="50657" y="70593"/>
                    <a:pt x="50657" y="87807"/>
                  </a:cubicBezTo>
                  <a:lnTo>
                    <a:pt x="50657" y="126895"/>
                  </a:lnTo>
                  <a:cubicBezTo>
                    <a:pt x="50657" y="145847"/>
                    <a:pt x="55715" y="156184"/>
                    <a:pt x="65881" y="157894"/>
                  </a:cubicBezTo>
                  <a:lnTo>
                    <a:pt x="4189" y="157894"/>
                  </a:lnTo>
                  <a:cubicBezTo>
                    <a:pt x="14036" y="156184"/>
                    <a:pt x="18977" y="145847"/>
                    <a:pt x="18977" y="126895"/>
                  </a:cubicBezTo>
                  <a:lnTo>
                    <a:pt x="18977" y="46806"/>
                  </a:lnTo>
                  <a:cubicBezTo>
                    <a:pt x="18977" y="29148"/>
                    <a:pt x="13828" y="20314"/>
                    <a:pt x="3532" y="20314"/>
                  </a:cubicBezTo>
                  <a:lnTo>
                    <a:pt x="0" y="20314"/>
                  </a:lnTo>
                  <a:lnTo>
                    <a:pt x="49646" y="0"/>
                  </a:lnTo>
                  <a:lnTo>
                    <a:pt x="49646" y="37112"/>
                  </a:lnTo>
                  <a:cubicBezTo>
                    <a:pt x="53311" y="27611"/>
                    <a:pt x="58920" y="19427"/>
                    <a:pt x="66449" y="12510"/>
                  </a:cubicBezTo>
                  <a:cubicBezTo>
                    <a:pt x="74863" y="4970"/>
                    <a:pt x="83828" y="1188"/>
                    <a:pt x="93309" y="1188"/>
                  </a:cubicBezTo>
                  <a:cubicBezTo>
                    <a:pt x="98916" y="1188"/>
                    <a:pt x="104093" y="2472"/>
                    <a:pt x="108826" y="5058"/>
                  </a:cubicBezTo>
                  <a:lnTo>
                    <a:pt x="108826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9459475-7DD1-DF87-EAAE-8AFFCBED263D}"/>
                </a:ext>
              </a:extLst>
            </p:cNvPr>
            <p:cNvSpPr/>
            <p:nvPr/>
          </p:nvSpPr>
          <p:spPr>
            <a:xfrm>
              <a:off x="3759930" y="2073313"/>
              <a:ext cx="68156" cy="219902"/>
            </a:xfrm>
            <a:custGeom>
              <a:avLst/>
              <a:gdLst>
                <a:gd name="csX0" fmla="*/ 68156 w 68156"/>
                <a:gd name="csY0" fmla="*/ 219903 h 219902"/>
                <a:gd name="csX1" fmla="*/ 5180 w 68156"/>
                <a:gd name="csY1" fmla="*/ 219903 h 219902"/>
                <a:gd name="csX2" fmla="*/ 20657 w 68156"/>
                <a:gd name="csY2" fmla="*/ 188904 h 219902"/>
                <a:gd name="csX3" fmla="*/ 20657 w 68156"/>
                <a:gd name="csY3" fmla="*/ 110427 h 219902"/>
                <a:gd name="csX4" fmla="*/ 3881 w 68156"/>
                <a:gd name="csY4" fmla="*/ 83289 h 219902"/>
                <a:gd name="csX5" fmla="*/ 0 w 68156"/>
                <a:gd name="csY5" fmla="*/ 83289 h 219902"/>
                <a:gd name="csX6" fmla="*/ 52687 w 68156"/>
                <a:gd name="csY6" fmla="*/ 62012 h 219902"/>
                <a:gd name="csX7" fmla="*/ 52687 w 68156"/>
                <a:gd name="csY7" fmla="*/ 188909 h 219902"/>
                <a:gd name="csX8" fmla="*/ 68156 w 68156"/>
                <a:gd name="csY8" fmla="*/ 219903 h 219902"/>
                <a:gd name="csX9" fmla="*/ 55566 w 68156"/>
                <a:gd name="csY9" fmla="*/ 20660 h 219902"/>
                <a:gd name="csX10" fmla="*/ 49744 w 68156"/>
                <a:gd name="csY10" fmla="*/ 35663 h 219902"/>
                <a:gd name="csX11" fmla="*/ 34233 w 68156"/>
                <a:gd name="csY11" fmla="*/ 41631 h 219902"/>
                <a:gd name="csX12" fmla="*/ 18521 w 68156"/>
                <a:gd name="csY12" fmla="*/ 35663 h 219902"/>
                <a:gd name="csX13" fmla="*/ 12526 w 68156"/>
                <a:gd name="csY13" fmla="*/ 20660 h 219902"/>
                <a:gd name="csX14" fmla="*/ 18521 w 68156"/>
                <a:gd name="csY14" fmla="*/ 5977 h 219902"/>
                <a:gd name="csX15" fmla="*/ 34233 w 68156"/>
                <a:gd name="csY15" fmla="*/ 0 h 219902"/>
                <a:gd name="csX16" fmla="*/ 49744 w 68156"/>
                <a:gd name="csY16" fmla="*/ 5806 h 219902"/>
                <a:gd name="csX17" fmla="*/ 55566 w 68156"/>
                <a:gd name="csY17" fmla="*/ 20660 h 2199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68156" h="219902">
                  <a:moveTo>
                    <a:pt x="68156" y="219903"/>
                  </a:moveTo>
                  <a:lnTo>
                    <a:pt x="5180" y="219903"/>
                  </a:lnTo>
                  <a:cubicBezTo>
                    <a:pt x="15498" y="218198"/>
                    <a:pt x="20657" y="207861"/>
                    <a:pt x="20657" y="188904"/>
                  </a:cubicBezTo>
                  <a:lnTo>
                    <a:pt x="20657" y="110427"/>
                  </a:lnTo>
                  <a:cubicBezTo>
                    <a:pt x="20657" y="92332"/>
                    <a:pt x="15077" y="83289"/>
                    <a:pt x="3881" y="83289"/>
                  </a:cubicBezTo>
                  <a:lnTo>
                    <a:pt x="0" y="83289"/>
                  </a:lnTo>
                  <a:lnTo>
                    <a:pt x="52687" y="62012"/>
                  </a:lnTo>
                  <a:lnTo>
                    <a:pt x="52687" y="188909"/>
                  </a:lnTo>
                  <a:cubicBezTo>
                    <a:pt x="52687" y="207638"/>
                    <a:pt x="57831" y="217967"/>
                    <a:pt x="68156" y="219903"/>
                  </a:cubicBezTo>
                  <a:moveTo>
                    <a:pt x="55566" y="20660"/>
                  </a:moveTo>
                  <a:cubicBezTo>
                    <a:pt x="55566" y="26679"/>
                    <a:pt x="53619" y="31678"/>
                    <a:pt x="49744" y="35663"/>
                  </a:cubicBezTo>
                  <a:cubicBezTo>
                    <a:pt x="45869" y="39634"/>
                    <a:pt x="40683" y="41631"/>
                    <a:pt x="34233" y="41631"/>
                  </a:cubicBezTo>
                  <a:cubicBezTo>
                    <a:pt x="27750" y="41631"/>
                    <a:pt x="22506" y="39634"/>
                    <a:pt x="18521" y="35663"/>
                  </a:cubicBezTo>
                  <a:cubicBezTo>
                    <a:pt x="14526" y="31678"/>
                    <a:pt x="12526" y="26679"/>
                    <a:pt x="12526" y="20660"/>
                  </a:cubicBezTo>
                  <a:cubicBezTo>
                    <a:pt x="12526" y="14854"/>
                    <a:pt x="14527" y="9969"/>
                    <a:pt x="18521" y="5977"/>
                  </a:cubicBezTo>
                  <a:cubicBezTo>
                    <a:pt x="22506" y="2003"/>
                    <a:pt x="27750" y="0"/>
                    <a:pt x="34233" y="0"/>
                  </a:cubicBezTo>
                  <a:cubicBezTo>
                    <a:pt x="40683" y="0"/>
                    <a:pt x="45869" y="1944"/>
                    <a:pt x="49744" y="5806"/>
                  </a:cubicBezTo>
                  <a:cubicBezTo>
                    <a:pt x="53619" y="9663"/>
                    <a:pt x="55566" y="14638"/>
                    <a:pt x="55566" y="20660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F7B4C1D3-5B35-941D-19CC-F15B9B26D7D7}"/>
                </a:ext>
              </a:extLst>
            </p:cNvPr>
            <p:cNvSpPr/>
            <p:nvPr/>
          </p:nvSpPr>
          <p:spPr>
            <a:xfrm>
              <a:off x="3922829" y="2159500"/>
              <a:ext cx="57316" cy="57329"/>
            </a:xfrm>
            <a:custGeom>
              <a:avLst/>
              <a:gdLst>
                <a:gd name="csX0" fmla="*/ 57316 w 57316"/>
                <a:gd name="csY0" fmla="*/ 28655 h 57329"/>
                <a:gd name="csX1" fmla="*/ 28658 w 57316"/>
                <a:gd name="csY1" fmla="*/ 57329 h 57329"/>
                <a:gd name="csX2" fmla="*/ 0 w 57316"/>
                <a:gd name="csY2" fmla="*/ 28655 h 57329"/>
                <a:gd name="csX3" fmla="*/ 28658 w 57316"/>
                <a:gd name="csY3" fmla="*/ 0 h 57329"/>
                <a:gd name="csX4" fmla="*/ 57316 w 57316"/>
                <a:gd name="csY4" fmla="*/ 28655 h 57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7316" h="57329">
                  <a:moveTo>
                    <a:pt x="57316" y="28655"/>
                  </a:moveTo>
                  <a:cubicBezTo>
                    <a:pt x="57316" y="44473"/>
                    <a:pt x="44457" y="57329"/>
                    <a:pt x="28658" y="57329"/>
                  </a:cubicBezTo>
                  <a:cubicBezTo>
                    <a:pt x="12814" y="57329"/>
                    <a:pt x="0" y="44473"/>
                    <a:pt x="0" y="28655"/>
                  </a:cubicBezTo>
                  <a:cubicBezTo>
                    <a:pt x="0" y="12819"/>
                    <a:pt x="12814" y="0"/>
                    <a:pt x="28658" y="0"/>
                  </a:cubicBezTo>
                  <a:cubicBezTo>
                    <a:pt x="44457" y="0"/>
                    <a:pt x="57316" y="12819"/>
                    <a:pt x="57316" y="2865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61C70975-BE5A-50FB-8B56-EB54A49A055A}"/>
                </a:ext>
              </a:extLst>
            </p:cNvPr>
            <p:cNvSpPr/>
            <p:nvPr/>
          </p:nvSpPr>
          <p:spPr>
            <a:xfrm>
              <a:off x="3839567" y="2072986"/>
              <a:ext cx="176990" cy="225139"/>
            </a:xfrm>
            <a:custGeom>
              <a:avLst/>
              <a:gdLst>
                <a:gd name="csX0" fmla="*/ 176990 w 176990"/>
                <a:gd name="csY0" fmla="*/ 194745 h 225139"/>
                <a:gd name="csX1" fmla="*/ 107228 w 176990"/>
                <a:gd name="csY1" fmla="*/ 225139 h 225139"/>
                <a:gd name="csX2" fmla="*/ 26501 w 176990"/>
                <a:gd name="csY2" fmla="*/ 191876 h 225139"/>
                <a:gd name="csX3" fmla="*/ 0 w 176990"/>
                <a:gd name="csY3" fmla="*/ 117251 h 225139"/>
                <a:gd name="csX4" fmla="*/ 29087 w 176990"/>
                <a:gd name="csY4" fmla="*/ 36829 h 225139"/>
                <a:gd name="csX5" fmla="*/ 115634 w 176990"/>
                <a:gd name="csY5" fmla="*/ 0 h 225139"/>
                <a:gd name="csX6" fmla="*/ 172476 w 176990"/>
                <a:gd name="csY6" fmla="*/ 13218 h 225139"/>
                <a:gd name="csX7" fmla="*/ 172476 w 176990"/>
                <a:gd name="csY7" fmla="*/ 70060 h 225139"/>
                <a:gd name="csX8" fmla="*/ 111098 w 176990"/>
                <a:gd name="csY8" fmla="*/ 24836 h 225139"/>
                <a:gd name="csX9" fmla="*/ 56528 w 176990"/>
                <a:gd name="csY9" fmla="*/ 51627 h 225139"/>
                <a:gd name="csX10" fmla="*/ 38132 w 176990"/>
                <a:gd name="csY10" fmla="*/ 111074 h 225139"/>
                <a:gd name="csX11" fmla="*/ 56861 w 176990"/>
                <a:gd name="csY11" fmla="*/ 171467 h 225139"/>
                <a:gd name="csX12" fmla="*/ 112734 w 176990"/>
                <a:gd name="csY12" fmla="*/ 198923 h 225139"/>
                <a:gd name="csX13" fmla="*/ 147270 w 176990"/>
                <a:gd name="csY13" fmla="*/ 189871 h 225139"/>
                <a:gd name="csX14" fmla="*/ 176991 w 176990"/>
                <a:gd name="csY14" fmla="*/ 165652 h 225139"/>
                <a:gd name="csX15" fmla="*/ 176991 w 176990"/>
                <a:gd name="csY15" fmla="*/ 194745 h 225139"/>
                <a:gd name="csX16" fmla="*/ 176990 w 176990"/>
                <a:gd name="csY16" fmla="*/ 194745 h 2251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76990" h="225139">
                  <a:moveTo>
                    <a:pt x="176990" y="194745"/>
                  </a:moveTo>
                  <a:cubicBezTo>
                    <a:pt x="159787" y="215010"/>
                    <a:pt x="136515" y="225139"/>
                    <a:pt x="107228" y="225139"/>
                  </a:cubicBezTo>
                  <a:cubicBezTo>
                    <a:pt x="73216" y="225139"/>
                    <a:pt x="46314" y="214068"/>
                    <a:pt x="26501" y="191876"/>
                  </a:cubicBezTo>
                  <a:cubicBezTo>
                    <a:pt x="8835" y="171637"/>
                    <a:pt x="0" y="146766"/>
                    <a:pt x="0" y="117251"/>
                  </a:cubicBezTo>
                  <a:cubicBezTo>
                    <a:pt x="0" y="85820"/>
                    <a:pt x="9684" y="59002"/>
                    <a:pt x="29087" y="36829"/>
                  </a:cubicBezTo>
                  <a:cubicBezTo>
                    <a:pt x="50810" y="12270"/>
                    <a:pt x="79699" y="0"/>
                    <a:pt x="115634" y="0"/>
                  </a:cubicBezTo>
                  <a:cubicBezTo>
                    <a:pt x="137586" y="0"/>
                    <a:pt x="156506" y="4405"/>
                    <a:pt x="172476" y="13218"/>
                  </a:cubicBezTo>
                  <a:lnTo>
                    <a:pt x="172476" y="70060"/>
                  </a:lnTo>
                  <a:cubicBezTo>
                    <a:pt x="162355" y="39911"/>
                    <a:pt x="141903" y="24836"/>
                    <a:pt x="111098" y="24836"/>
                  </a:cubicBezTo>
                  <a:cubicBezTo>
                    <a:pt x="88291" y="24836"/>
                    <a:pt x="70095" y="33764"/>
                    <a:pt x="56528" y="51627"/>
                  </a:cubicBezTo>
                  <a:cubicBezTo>
                    <a:pt x="44268" y="67797"/>
                    <a:pt x="38132" y="87596"/>
                    <a:pt x="38132" y="111074"/>
                  </a:cubicBezTo>
                  <a:cubicBezTo>
                    <a:pt x="38132" y="134765"/>
                    <a:pt x="44370" y="154887"/>
                    <a:pt x="56861" y="171467"/>
                  </a:cubicBezTo>
                  <a:cubicBezTo>
                    <a:pt x="70649" y="189775"/>
                    <a:pt x="89250" y="198923"/>
                    <a:pt x="112734" y="198923"/>
                  </a:cubicBezTo>
                  <a:cubicBezTo>
                    <a:pt x="124117" y="198923"/>
                    <a:pt x="135639" y="195909"/>
                    <a:pt x="147270" y="189871"/>
                  </a:cubicBezTo>
                  <a:cubicBezTo>
                    <a:pt x="158893" y="183854"/>
                    <a:pt x="168814" y="175787"/>
                    <a:pt x="176991" y="165652"/>
                  </a:cubicBezTo>
                  <a:lnTo>
                    <a:pt x="176991" y="194745"/>
                  </a:lnTo>
                  <a:lnTo>
                    <a:pt x="176990" y="194745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C41BAAB-DA69-7482-CF7F-FD0AF8DD434F}"/>
                </a:ext>
              </a:extLst>
            </p:cNvPr>
            <p:cNvSpPr/>
            <p:nvPr/>
          </p:nvSpPr>
          <p:spPr>
            <a:xfrm>
              <a:off x="4026222" y="2142098"/>
              <a:ext cx="163719" cy="156889"/>
            </a:xfrm>
            <a:custGeom>
              <a:avLst/>
              <a:gdLst>
                <a:gd name="csX0" fmla="*/ 163719 w 163719"/>
                <a:gd name="csY0" fmla="*/ 136262 h 156889"/>
                <a:gd name="csX1" fmla="*/ 112323 w 163719"/>
                <a:gd name="csY1" fmla="*/ 156890 h 156889"/>
                <a:gd name="csX2" fmla="*/ 111306 w 163719"/>
                <a:gd name="csY2" fmla="*/ 129481 h 156889"/>
                <a:gd name="csX3" fmla="*/ 89029 w 163719"/>
                <a:gd name="csY3" fmla="*/ 148905 h 156889"/>
                <a:gd name="csX4" fmla="*/ 61585 w 163719"/>
                <a:gd name="csY4" fmla="*/ 156027 h 156889"/>
                <a:gd name="csX5" fmla="*/ 18969 w 163719"/>
                <a:gd name="csY5" fmla="*/ 103057 h 156889"/>
                <a:gd name="csX6" fmla="*/ 18969 w 163719"/>
                <a:gd name="csY6" fmla="*/ 32320 h 156889"/>
                <a:gd name="csX7" fmla="*/ 0 w 163719"/>
                <a:gd name="csY7" fmla="*/ 0 h 156889"/>
                <a:gd name="csX8" fmla="*/ 50991 w 163719"/>
                <a:gd name="csY8" fmla="*/ 0 h 156889"/>
                <a:gd name="csX9" fmla="*/ 50991 w 163719"/>
                <a:gd name="csY9" fmla="*/ 96564 h 156889"/>
                <a:gd name="csX10" fmla="*/ 75180 w 163719"/>
                <a:gd name="csY10" fmla="*/ 131103 h 156889"/>
                <a:gd name="csX11" fmla="*/ 100330 w 163719"/>
                <a:gd name="csY11" fmla="*/ 119307 h 156889"/>
                <a:gd name="csX12" fmla="*/ 111306 w 163719"/>
                <a:gd name="csY12" fmla="*/ 92681 h 156889"/>
                <a:gd name="csX13" fmla="*/ 111306 w 163719"/>
                <a:gd name="csY13" fmla="*/ 29716 h 156889"/>
                <a:gd name="csX14" fmla="*/ 96862 w 163719"/>
                <a:gd name="csY14" fmla="*/ 0 h 156889"/>
                <a:gd name="csX15" fmla="*/ 143309 w 163719"/>
                <a:gd name="csY15" fmla="*/ 0 h 156889"/>
                <a:gd name="csX16" fmla="*/ 143309 w 163719"/>
                <a:gd name="csY16" fmla="*/ 108496 h 156889"/>
                <a:gd name="csX17" fmla="*/ 159820 w 163719"/>
                <a:gd name="csY17" fmla="*/ 136262 h 156889"/>
                <a:gd name="csX18" fmla="*/ 163719 w 163719"/>
                <a:gd name="csY18" fmla="*/ 136262 h 156889"/>
                <a:gd name="csX19" fmla="*/ 163719 w 163719"/>
                <a:gd name="csY19" fmla="*/ 136262 h 15688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163719" h="156889">
                  <a:moveTo>
                    <a:pt x="163719" y="136262"/>
                  </a:moveTo>
                  <a:lnTo>
                    <a:pt x="112323" y="156890"/>
                  </a:lnTo>
                  <a:lnTo>
                    <a:pt x="111306" y="129481"/>
                  </a:lnTo>
                  <a:cubicBezTo>
                    <a:pt x="105499" y="137679"/>
                    <a:pt x="98095" y="144167"/>
                    <a:pt x="89029" y="148905"/>
                  </a:cubicBezTo>
                  <a:cubicBezTo>
                    <a:pt x="79923" y="153664"/>
                    <a:pt x="70780" y="156027"/>
                    <a:pt x="61585" y="156027"/>
                  </a:cubicBezTo>
                  <a:cubicBezTo>
                    <a:pt x="33186" y="156027"/>
                    <a:pt x="18969" y="138371"/>
                    <a:pt x="18969" y="103057"/>
                  </a:cubicBezTo>
                  <a:lnTo>
                    <a:pt x="18969" y="32320"/>
                  </a:lnTo>
                  <a:cubicBezTo>
                    <a:pt x="18969" y="14217"/>
                    <a:pt x="12638" y="3444"/>
                    <a:pt x="0" y="0"/>
                  </a:cubicBezTo>
                  <a:lnTo>
                    <a:pt x="50991" y="0"/>
                  </a:lnTo>
                  <a:lnTo>
                    <a:pt x="50991" y="96564"/>
                  </a:lnTo>
                  <a:cubicBezTo>
                    <a:pt x="50991" y="119584"/>
                    <a:pt x="59026" y="131103"/>
                    <a:pt x="75180" y="131103"/>
                  </a:cubicBezTo>
                  <a:cubicBezTo>
                    <a:pt x="84624" y="131103"/>
                    <a:pt x="93030" y="127174"/>
                    <a:pt x="100330" y="119307"/>
                  </a:cubicBezTo>
                  <a:cubicBezTo>
                    <a:pt x="107646" y="111461"/>
                    <a:pt x="111306" y="102570"/>
                    <a:pt x="111306" y="92681"/>
                  </a:cubicBezTo>
                  <a:lnTo>
                    <a:pt x="111306" y="29716"/>
                  </a:lnTo>
                  <a:cubicBezTo>
                    <a:pt x="111306" y="13147"/>
                    <a:pt x="106485" y="3231"/>
                    <a:pt x="96862" y="0"/>
                  </a:cubicBezTo>
                  <a:lnTo>
                    <a:pt x="143309" y="0"/>
                  </a:lnTo>
                  <a:lnTo>
                    <a:pt x="143309" y="108496"/>
                  </a:lnTo>
                  <a:cubicBezTo>
                    <a:pt x="143309" y="127020"/>
                    <a:pt x="148817" y="136262"/>
                    <a:pt x="159820" y="136262"/>
                  </a:cubicBezTo>
                  <a:lnTo>
                    <a:pt x="163719" y="136262"/>
                  </a:lnTo>
                  <a:lnTo>
                    <a:pt x="163719" y="136262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C11E49F6-14CD-7CE7-B0ED-D8FF10A1BE40}"/>
                </a:ext>
              </a:extLst>
            </p:cNvPr>
            <p:cNvSpPr/>
            <p:nvPr/>
          </p:nvSpPr>
          <p:spPr>
            <a:xfrm>
              <a:off x="4192749" y="2135324"/>
              <a:ext cx="108842" cy="157893"/>
            </a:xfrm>
            <a:custGeom>
              <a:avLst/>
              <a:gdLst>
                <a:gd name="csX0" fmla="*/ 108842 w 108842"/>
                <a:gd name="csY0" fmla="*/ 48074 h 157893"/>
                <a:gd name="csX1" fmla="*/ 83948 w 108842"/>
                <a:gd name="csY1" fmla="*/ 32264 h 157893"/>
                <a:gd name="csX2" fmla="*/ 61000 w 108842"/>
                <a:gd name="csY2" fmla="*/ 46465 h 157893"/>
                <a:gd name="csX3" fmla="*/ 50655 w 108842"/>
                <a:gd name="csY3" fmla="*/ 87807 h 157893"/>
                <a:gd name="csX4" fmla="*/ 50655 w 108842"/>
                <a:gd name="csY4" fmla="*/ 126895 h 157893"/>
                <a:gd name="csX5" fmla="*/ 65879 w 108842"/>
                <a:gd name="csY5" fmla="*/ 157894 h 157893"/>
                <a:gd name="csX6" fmla="*/ 4189 w 108842"/>
                <a:gd name="csY6" fmla="*/ 157894 h 157893"/>
                <a:gd name="csX7" fmla="*/ 18963 w 108842"/>
                <a:gd name="csY7" fmla="*/ 126895 h 157893"/>
                <a:gd name="csX8" fmla="*/ 18963 w 108842"/>
                <a:gd name="csY8" fmla="*/ 46806 h 157893"/>
                <a:gd name="csX9" fmla="*/ 3518 w 108842"/>
                <a:gd name="csY9" fmla="*/ 20314 h 157893"/>
                <a:gd name="csX10" fmla="*/ 0 w 108842"/>
                <a:gd name="csY10" fmla="*/ 20314 h 157893"/>
                <a:gd name="csX11" fmla="*/ 49637 w 108842"/>
                <a:gd name="csY11" fmla="*/ 0 h 157893"/>
                <a:gd name="csX12" fmla="*/ 49637 w 108842"/>
                <a:gd name="csY12" fmla="*/ 37112 h 157893"/>
                <a:gd name="csX13" fmla="*/ 66467 w 108842"/>
                <a:gd name="csY13" fmla="*/ 12510 h 157893"/>
                <a:gd name="csX14" fmla="*/ 93320 w 108842"/>
                <a:gd name="csY14" fmla="*/ 1188 h 157893"/>
                <a:gd name="csX15" fmla="*/ 108842 w 108842"/>
                <a:gd name="csY15" fmla="*/ 5058 h 157893"/>
                <a:gd name="csX16" fmla="*/ 108842 w 108842"/>
                <a:gd name="csY16" fmla="*/ 48074 h 157893"/>
                <a:gd name="csX17" fmla="*/ 108842 w 108842"/>
                <a:gd name="csY17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108842" h="157893">
                  <a:moveTo>
                    <a:pt x="108842" y="48074"/>
                  </a:moveTo>
                  <a:cubicBezTo>
                    <a:pt x="103239" y="37522"/>
                    <a:pt x="94939" y="32264"/>
                    <a:pt x="83948" y="32264"/>
                  </a:cubicBezTo>
                  <a:cubicBezTo>
                    <a:pt x="74911" y="32264"/>
                    <a:pt x="67245" y="36997"/>
                    <a:pt x="61000" y="46465"/>
                  </a:cubicBezTo>
                  <a:cubicBezTo>
                    <a:pt x="54107" y="56818"/>
                    <a:pt x="50655" y="70593"/>
                    <a:pt x="50655" y="87807"/>
                  </a:cubicBezTo>
                  <a:lnTo>
                    <a:pt x="50655" y="126895"/>
                  </a:lnTo>
                  <a:cubicBezTo>
                    <a:pt x="50655" y="145847"/>
                    <a:pt x="55731" y="156184"/>
                    <a:pt x="65879" y="157894"/>
                  </a:cubicBezTo>
                  <a:lnTo>
                    <a:pt x="4189" y="157894"/>
                  </a:lnTo>
                  <a:cubicBezTo>
                    <a:pt x="14041" y="156184"/>
                    <a:pt x="18963" y="145847"/>
                    <a:pt x="18963" y="126895"/>
                  </a:cubicBezTo>
                  <a:lnTo>
                    <a:pt x="18963" y="46806"/>
                  </a:lnTo>
                  <a:cubicBezTo>
                    <a:pt x="18963" y="29148"/>
                    <a:pt x="13836" y="20314"/>
                    <a:pt x="3518" y="20314"/>
                  </a:cubicBezTo>
                  <a:lnTo>
                    <a:pt x="0" y="20314"/>
                  </a:lnTo>
                  <a:lnTo>
                    <a:pt x="49637" y="0"/>
                  </a:lnTo>
                  <a:lnTo>
                    <a:pt x="49637" y="37112"/>
                  </a:lnTo>
                  <a:cubicBezTo>
                    <a:pt x="53302" y="27611"/>
                    <a:pt x="58903" y="19427"/>
                    <a:pt x="66467" y="12510"/>
                  </a:cubicBezTo>
                  <a:cubicBezTo>
                    <a:pt x="74865" y="4970"/>
                    <a:pt x="83846" y="1188"/>
                    <a:pt x="93320" y="1188"/>
                  </a:cubicBezTo>
                  <a:cubicBezTo>
                    <a:pt x="98908" y="1188"/>
                    <a:pt x="104090" y="2472"/>
                    <a:pt x="108842" y="5058"/>
                  </a:cubicBezTo>
                  <a:lnTo>
                    <a:pt x="108842" y="48074"/>
                  </a:lnTo>
                  <a:lnTo>
                    <a:pt x="108842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87749257-1613-F499-9127-B50DE3515747}"/>
                </a:ext>
              </a:extLst>
            </p:cNvPr>
            <p:cNvSpPr/>
            <p:nvPr/>
          </p:nvSpPr>
          <p:spPr>
            <a:xfrm>
              <a:off x="4311955" y="2136515"/>
              <a:ext cx="129529" cy="161611"/>
            </a:xfrm>
            <a:custGeom>
              <a:avLst/>
              <a:gdLst>
                <a:gd name="csX0" fmla="*/ 129529 w 129529"/>
                <a:gd name="csY0" fmla="*/ 110837 h 161611"/>
                <a:gd name="csX1" fmla="*/ 68471 w 129529"/>
                <a:gd name="csY1" fmla="*/ 161612 h 161611"/>
                <a:gd name="csX2" fmla="*/ 17773 w 129529"/>
                <a:gd name="csY2" fmla="*/ 138358 h 161611"/>
                <a:gd name="csX3" fmla="*/ 0 w 129529"/>
                <a:gd name="csY3" fmla="*/ 83718 h 161611"/>
                <a:gd name="csX4" fmla="*/ 18415 w 129529"/>
                <a:gd name="csY4" fmla="*/ 24889 h 161611"/>
                <a:gd name="csX5" fmla="*/ 68164 w 129529"/>
                <a:gd name="csY5" fmla="*/ 0 h 161611"/>
                <a:gd name="csX6" fmla="*/ 112054 w 129529"/>
                <a:gd name="csY6" fmla="*/ 23592 h 161611"/>
                <a:gd name="csX7" fmla="*/ 127244 w 129529"/>
                <a:gd name="csY7" fmla="*/ 82102 h 161611"/>
                <a:gd name="csX8" fmla="*/ 31676 w 129529"/>
                <a:gd name="csY8" fmla="*/ 82102 h 161611"/>
                <a:gd name="csX9" fmla="*/ 32289 w 129529"/>
                <a:gd name="csY9" fmla="*/ 85655 h 161611"/>
                <a:gd name="csX10" fmla="*/ 48285 w 129529"/>
                <a:gd name="csY10" fmla="*/ 122481 h 161611"/>
                <a:gd name="csX11" fmla="*/ 80749 w 129529"/>
                <a:gd name="csY11" fmla="*/ 136355 h 161611"/>
                <a:gd name="csX12" fmla="*/ 129529 w 129529"/>
                <a:gd name="csY12" fmla="*/ 110837 h 161611"/>
                <a:gd name="csX13" fmla="*/ 94953 w 129529"/>
                <a:gd name="csY13" fmla="*/ 64009 h 161611"/>
                <a:gd name="csX14" fmla="*/ 88195 w 129529"/>
                <a:gd name="csY14" fmla="*/ 33974 h 161611"/>
                <a:gd name="csX15" fmla="*/ 66550 w 129529"/>
                <a:gd name="csY15" fmla="*/ 20087 h 161611"/>
                <a:gd name="csX16" fmla="*/ 41671 w 129529"/>
                <a:gd name="csY16" fmla="*/ 33974 h 161611"/>
                <a:gd name="csX17" fmla="*/ 31675 w 129529"/>
                <a:gd name="csY17" fmla="*/ 64009 h 161611"/>
                <a:gd name="csX18" fmla="*/ 94953 w 129529"/>
                <a:gd name="csY18" fmla="*/ 64009 h 161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29529" h="161611">
                  <a:moveTo>
                    <a:pt x="129529" y="110837"/>
                  </a:moveTo>
                  <a:cubicBezTo>
                    <a:pt x="121778" y="144713"/>
                    <a:pt x="101411" y="161612"/>
                    <a:pt x="68471" y="161612"/>
                  </a:cubicBezTo>
                  <a:cubicBezTo>
                    <a:pt x="47374" y="161612"/>
                    <a:pt x="30485" y="153864"/>
                    <a:pt x="17773" y="138358"/>
                  </a:cubicBezTo>
                  <a:cubicBezTo>
                    <a:pt x="5931" y="123909"/>
                    <a:pt x="0" y="105715"/>
                    <a:pt x="0" y="83718"/>
                  </a:cubicBezTo>
                  <a:cubicBezTo>
                    <a:pt x="0" y="60222"/>
                    <a:pt x="6150" y="40611"/>
                    <a:pt x="18415" y="24889"/>
                  </a:cubicBezTo>
                  <a:cubicBezTo>
                    <a:pt x="31327" y="8288"/>
                    <a:pt x="47899" y="0"/>
                    <a:pt x="68164" y="0"/>
                  </a:cubicBezTo>
                  <a:cubicBezTo>
                    <a:pt x="86896" y="0"/>
                    <a:pt x="101540" y="7857"/>
                    <a:pt x="112054" y="23592"/>
                  </a:cubicBezTo>
                  <a:cubicBezTo>
                    <a:pt x="121778" y="38243"/>
                    <a:pt x="126831" y="57745"/>
                    <a:pt x="127244" y="82102"/>
                  </a:cubicBezTo>
                  <a:lnTo>
                    <a:pt x="31676" y="82102"/>
                  </a:lnTo>
                  <a:cubicBezTo>
                    <a:pt x="31878" y="82972"/>
                    <a:pt x="32091" y="84152"/>
                    <a:pt x="32289" y="85655"/>
                  </a:cubicBezTo>
                  <a:cubicBezTo>
                    <a:pt x="34236" y="100958"/>
                    <a:pt x="39562" y="113207"/>
                    <a:pt x="48285" y="122481"/>
                  </a:cubicBezTo>
                  <a:cubicBezTo>
                    <a:pt x="57029" y="131728"/>
                    <a:pt x="67823" y="136355"/>
                    <a:pt x="80749" y="136355"/>
                  </a:cubicBezTo>
                  <a:cubicBezTo>
                    <a:pt x="99917" y="136355"/>
                    <a:pt x="116169" y="127853"/>
                    <a:pt x="129529" y="110837"/>
                  </a:cubicBezTo>
                  <a:moveTo>
                    <a:pt x="94953" y="64009"/>
                  </a:moveTo>
                  <a:cubicBezTo>
                    <a:pt x="94953" y="52168"/>
                    <a:pt x="92673" y="42177"/>
                    <a:pt x="88195" y="33974"/>
                  </a:cubicBezTo>
                  <a:cubicBezTo>
                    <a:pt x="83026" y="24737"/>
                    <a:pt x="75819" y="20087"/>
                    <a:pt x="66550" y="20087"/>
                  </a:cubicBezTo>
                  <a:cubicBezTo>
                    <a:pt x="56637" y="20087"/>
                    <a:pt x="48343" y="24737"/>
                    <a:pt x="41671" y="33974"/>
                  </a:cubicBezTo>
                  <a:cubicBezTo>
                    <a:pt x="35655" y="42382"/>
                    <a:pt x="32288" y="52383"/>
                    <a:pt x="31675" y="64009"/>
                  </a:cubicBezTo>
                  <a:lnTo>
                    <a:pt x="94953" y="64009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" name="Picture 2" descr="A black and white dotted background&#10;&#10;AI-generated content may be incorrect.">
            <a:extLst>
              <a:ext uri="{FF2B5EF4-FFF2-40B4-BE49-F238E27FC236}">
                <a16:creationId xmlns:a16="http://schemas.microsoft.com/office/drawing/2014/main" id="{52F86BFE-8AFC-8173-B954-C05A0CD7A86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954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sldNum="0" hd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2400" kern="1200" spc="-38" baseline="0">
          <a:solidFill>
            <a:srgbClr val="17247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rgbClr val="F27220"/>
        </a:buClr>
        <a:buFont typeface="Arial" panose="020B0604020202020204" pitchFamily="34" charset="0"/>
        <a:buChar char="•"/>
        <a:defRPr sz="1200" kern="1200">
          <a:solidFill>
            <a:srgbClr val="485564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1100" kern="1200">
          <a:solidFill>
            <a:srgbClr val="485564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1000" kern="1200">
          <a:solidFill>
            <a:srgbClr val="485564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800" kern="1200">
          <a:solidFill>
            <a:srgbClr val="485564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800" kern="1200">
          <a:solidFill>
            <a:srgbClr val="485564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5760" userDrawn="1">
          <p15:clr>
            <a:srgbClr val="F26B43"/>
          </p15:clr>
        </p15:guide>
        <p15:guide id="3" pos="238" userDrawn="1">
          <p15:clr>
            <a:srgbClr val="F26B43"/>
          </p15:clr>
        </p15:guide>
        <p15:guide id="4" pos="1971" userDrawn="1">
          <p15:clr>
            <a:srgbClr val="F26B43"/>
          </p15:clr>
        </p15:guide>
        <p15:guide id="5" pos="2022" userDrawn="1">
          <p15:clr>
            <a:srgbClr val="F26B43"/>
          </p15:clr>
        </p15:guide>
        <p15:guide id="6" pos="3755" userDrawn="1">
          <p15:clr>
            <a:srgbClr val="F26B43"/>
          </p15:clr>
        </p15:guide>
        <p15:guide id="7" pos="3806" userDrawn="1">
          <p15:clr>
            <a:srgbClr val="F26B43"/>
          </p15:clr>
        </p15:guide>
        <p15:guide id="8" pos="5534" userDrawn="1">
          <p15:clr>
            <a:srgbClr val="F26B43"/>
          </p15:clr>
        </p15:guide>
        <p15:guide id="9" orient="horz" userDrawn="1">
          <p15:clr>
            <a:srgbClr val="F26B43"/>
          </p15:clr>
        </p15:guide>
        <p15:guide id="10" orient="horz" pos="4320" userDrawn="1">
          <p15:clr>
            <a:srgbClr val="F26B43"/>
          </p15:clr>
        </p15:guide>
        <p15:guide id="11" orient="horz" pos="702" userDrawn="1">
          <p15:clr>
            <a:srgbClr val="F26B43"/>
          </p15:clr>
        </p15:guide>
        <p15:guide id="12" orient="horz" pos="4020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69000">
              <a:srgbClr val="051243"/>
            </a:gs>
            <a:gs pos="99000">
              <a:srgbClr val="172477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464F5BB-ACAE-EDE7-150E-3F654FA48190}"/>
              </a:ext>
            </a:extLst>
          </p:cNvPr>
          <p:cNvGrpSpPr/>
          <p:nvPr userDrawn="1"/>
        </p:nvGrpSpPr>
        <p:grpSpPr>
          <a:xfrm>
            <a:off x="397126" y="221458"/>
            <a:ext cx="830478" cy="169002"/>
            <a:chOff x="3330915" y="2072986"/>
            <a:chExt cx="1110569" cy="226001"/>
          </a:xfrm>
          <a:solidFill>
            <a:schemeClr val="bg1"/>
          </a:solidFill>
        </p:grpSpPr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696F773F-F21B-82B3-6B35-91BC517F35C1}"/>
                </a:ext>
              </a:extLst>
            </p:cNvPr>
            <p:cNvSpPr/>
            <p:nvPr/>
          </p:nvSpPr>
          <p:spPr>
            <a:xfrm>
              <a:off x="3330915" y="2078064"/>
              <a:ext cx="224800" cy="215151"/>
            </a:xfrm>
            <a:custGeom>
              <a:avLst/>
              <a:gdLst>
                <a:gd name="csX0" fmla="*/ 224800 w 224800"/>
                <a:gd name="csY0" fmla="*/ 215152 h 215151"/>
                <a:gd name="csX1" fmla="*/ 150516 w 224800"/>
                <a:gd name="csY1" fmla="*/ 215152 h 215151"/>
                <a:gd name="csX2" fmla="*/ 162461 w 224800"/>
                <a:gd name="csY2" fmla="*/ 201272 h 215151"/>
                <a:gd name="csX3" fmla="*/ 157289 w 224800"/>
                <a:gd name="csY3" fmla="*/ 182860 h 215151"/>
                <a:gd name="csX4" fmla="*/ 147592 w 224800"/>
                <a:gd name="csY4" fmla="*/ 157342 h 215151"/>
                <a:gd name="csX5" fmla="*/ 62379 w 224800"/>
                <a:gd name="csY5" fmla="*/ 157342 h 215151"/>
                <a:gd name="csX6" fmla="*/ 53582 w 224800"/>
                <a:gd name="csY6" fmla="*/ 181886 h 215151"/>
                <a:gd name="csX7" fmla="*/ 49097 w 224800"/>
                <a:gd name="csY7" fmla="*/ 199640 h 215151"/>
                <a:gd name="csX8" fmla="*/ 62664 w 224800"/>
                <a:gd name="csY8" fmla="*/ 215152 h 215151"/>
                <a:gd name="csX9" fmla="*/ 0 w 224800"/>
                <a:gd name="csY9" fmla="*/ 215152 h 215151"/>
                <a:gd name="csX10" fmla="*/ 8720 w 224800"/>
                <a:gd name="csY10" fmla="*/ 210307 h 215151"/>
                <a:gd name="csX11" fmla="*/ 28738 w 224800"/>
                <a:gd name="csY11" fmla="*/ 176056 h 215151"/>
                <a:gd name="csX12" fmla="*/ 97225 w 224800"/>
                <a:gd name="csY12" fmla="*/ 0 h 215151"/>
                <a:gd name="csX13" fmla="*/ 124990 w 224800"/>
                <a:gd name="csY13" fmla="*/ 0 h 215151"/>
                <a:gd name="csX14" fmla="*/ 194742 w 224800"/>
                <a:gd name="csY14" fmla="*/ 176719 h 215151"/>
                <a:gd name="csX15" fmla="*/ 224801 w 224800"/>
                <a:gd name="csY15" fmla="*/ 215152 h 215151"/>
                <a:gd name="csX16" fmla="*/ 139218 w 224800"/>
                <a:gd name="csY16" fmla="*/ 135711 h 215151"/>
                <a:gd name="csX17" fmla="*/ 104569 w 224800"/>
                <a:gd name="csY17" fmla="*/ 46077 h 215151"/>
                <a:gd name="csX18" fmla="*/ 70433 w 224800"/>
                <a:gd name="csY18" fmla="*/ 135711 h 215151"/>
                <a:gd name="csX19" fmla="*/ 139218 w 224800"/>
                <a:gd name="csY19" fmla="*/ 135711 h 21515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224800" h="215151">
                  <a:moveTo>
                    <a:pt x="224800" y="215152"/>
                  </a:moveTo>
                  <a:lnTo>
                    <a:pt x="150516" y="215152"/>
                  </a:lnTo>
                  <a:cubicBezTo>
                    <a:pt x="158466" y="214081"/>
                    <a:pt x="162461" y="209452"/>
                    <a:pt x="162461" y="201272"/>
                  </a:cubicBezTo>
                  <a:cubicBezTo>
                    <a:pt x="162461" y="198031"/>
                    <a:pt x="160730" y="191903"/>
                    <a:pt x="157289" y="182860"/>
                  </a:cubicBezTo>
                  <a:lnTo>
                    <a:pt x="147592" y="157342"/>
                  </a:lnTo>
                  <a:lnTo>
                    <a:pt x="62379" y="157342"/>
                  </a:lnTo>
                  <a:lnTo>
                    <a:pt x="53582" y="181886"/>
                  </a:lnTo>
                  <a:cubicBezTo>
                    <a:pt x="50596" y="190065"/>
                    <a:pt x="49097" y="195986"/>
                    <a:pt x="49097" y="199640"/>
                  </a:cubicBezTo>
                  <a:cubicBezTo>
                    <a:pt x="49097" y="208911"/>
                    <a:pt x="53635" y="214081"/>
                    <a:pt x="62664" y="215152"/>
                  </a:cubicBezTo>
                  <a:lnTo>
                    <a:pt x="0" y="215152"/>
                  </a:lnTo>
                  <a:cubicBezTo>
                    <a:pt x="2799" y="214520"/>
                    <a:pt x="5710" y="212895"/>
                    <a:pt x="8720" y="210307"/>
                  </a:cubicBezTo>
                  <a:cubicBezTo>
                    <a:pt x="15815" y="203845"/>
                    <a:pt x="22490" y="192443"/>
                    <a:pt x="28738" y="176056"/>
                  </a:cubicBezTo>
                  <a:lnTo>
                    <a:pt x="97225" y="0"/>
                  </a:lnTo>
                  <a:lnTo>
                    <a:pt x="124990" y="0"/>
                  </a:lnTo>
                  <a:lnTo>
                    <a:pt x="194742" y="176719"/>
                  </a:lnTo>
                  <a:cubicBezTo>
                    <a:pt x="203992" y="199973"/>
                    <a:pt x="214030" y="212797"/>
                    <a:pt x="224801" y="215152"/>
                  </a:cubicBezTo>
                  <a:moveTo>
                    <a:pt x="139218" y="135711"/>
                  </a:moveTo>
                  <a:lnTo>
                    <a:pt x="104569" y="46077"/>
                  </a:lnTo>
                  <a:lnTo>
                    <a:pt x="70433" y="135711"/>
                  </a:lnTo>
                  <a:lnTo>
                    <a:pt x="139218" y="135711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92156109-A58C-0982-4492-D19A78532E2B}"/>
                </a:ext>
              </a:extLst>
            </p:cNvPr>
            <p:cNvSpPr/>
            <p:nvPr/>
          </p:nvSpPr>
          <p:spPr>
            <a:xfrm>
              <a:off x="3537477" y="2099067"/>
              <a:ext cx="102697" cy="199410"/>
            </a:xfrm>
            <a:custGeom>
              <a:avLst/>
              <a:gdLst>
                <a:gd name="csX0" fmla="*/ 102698 w 102697"/>
                <a:gd name="csY0" fmla="*/ 157345 h 199410"/>
                <a:gd name="csX1" fmla="*/ 60065 w 102697"/>
                <a:gd name="csY1" fmla="*/ 199411 h 199410"/>
                <a:gd name="csX2" fmla="*/ 33404 w 102697"/>
                <a:gd name="csY2" fmla="*/ 188403 h 199410"/>
                <a:gd name="csX3" fmla="*/ 23547 w 102697"/>
                <a:gd name="csY3" fmla="*/ 159005 h 199410"/>
                <a:gd name="csX4" fmla="*/ 23547 w 102697"/>
                <a:gd name="csY4" fmla="*/ 63996 h 199410"/>
                <a:gd name="csX5" fmla="*/ 0 w 102697"/>
                <a:gd name="csY5" fmla="*/ 63996 h 199410"/>
                <a:gd name="csX6" fmla="*/ 55574 w 102697"/>
                <a:gd name="csY6" fmla="*/ 0 h 199410"/>
                <a:gd name="csX7" fmla="*/ 55574 w 102697"/>
                <a:gd name="csY7" fmla="*/ 43032 h 199410"/>
                <a:gd name="csX8" fmla="*/ 97534 w 102697"/>
                <a:gd name="csY8" fmla="*/ 43032 h 199410"/>
                <a:gd name="csX9" fmla="*/ 97534 w 102697"/>
                <a:gd name="csY9" fmla="*/ 63996 h 199410"/>
                <a:gd name="csX10" fmla="*/ 55574 w 102697"/>
                <a:gd name="csY10" fmla="*/ 63996 h 199410"/>
                <a:gd name="csX11" fmla="*/ 55574 w 102697"/>
                <a:gd name="csY11" fmla="*/ 148937 h 199410"/>
                <a:gd name="csX12" fmla="*/ 73965 w 102697"/>
                <a:gd name="csY12" fmla="*/ 174132 h 199410"/>
                <a:gd name="csX13" fmla="*/ 102697 w 102697"/>
                <a:gd name="csY13" fmla="*/ 157345 h 1994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02697" h="199410">
                  <a:moveTo>
                    <a:pt x="102698" y="157345"/>
                  </a:moveTo>
                  <a:cubicBezTo>
                    <a:pt x="98175" y="185390"/>
                    <a:pt x="83974" y="199411"/>
                    <a:pt x="60065" y="199411"/>
                  </a:cubicBezTo>
                  <a:cubicBezTo>
                    <a:pt x="48871" y="199411"/>
                    <a:pt x="39962" y="195735"/>
                    <a:pt x="33404" y="188403"/>
                  </a:cubicBezTo>
                  <a:cubicBezTo>
                    <a:pt x="26837" y="181100"/>
                    <a:pt x="23547" y="171293"/>
                    <a:pt x="23547" y="159005"/>
                  </a:cubicBezTo>
                  <a:lnTo>
                    <a:pt x="23547" y="63996"/>
                  </a:lnTo>
                  <a:lnTo>
                    <a:pt x="0" y="63996"/>
                  </a:lnTo>
                  <a:lnTo>
                    <a:pt x="55574" y="0"/>
                  </a:lnTo>
                  <a:lnTo>
                    <a:pt x="55574" y="43032"/>
                  </a:lnTo>
                  <a:lnTo>
                    <a:pt x="97534" y="43032"/>
                  </a:lnTo>
                  <a:lnTo>
                    <a:pt x="97534" y="63996"/>
                  </a:lnTo>
                  <a:lnTo>
                    <a:pt x="55574" y="63996"/>
                  </a:lnTo>
                  <a:lnTo>
                    <a:pt x="55574" y="148937"/>
                  </a:lnTo>
                  <a:cubicBezTo>
                    <a:pt x="55574" y="165716"/>
                    <a:pt x="61705" y="174132"/>
                    <a:pt x="73965" y="174132"/>
                  </a:cubicBezTo>
                  <a:cubicBezTo>
                    <a:pt x="85377" y="174132"/>
                    <a:pt x="94944" y="168523"/>
                    <a:pt x="102697" y="15734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CCEFC99D-FF61-85E4-8BFB-4682B9B888E9}"/>
                </a:ext>
              </a:extLst>
            </p:cNvPr>
            <p:cNvSpPr/>
            <p:nvPr/>
          </p:nvSpPr>
          <p:spPr>
            <a:xfrm>
              <a:off x="3644681" y="2135324"/>
              <a:ext cx="108826" cy="157893"/>
            </a:xfrm>
            <a:custGeom>
              <a:avLst/>
              <a:gdLst>
                <a:gd name="csX0" fmla="*/ 108826 w 108826"/>
                <a:gd name="csY0" fmla="*/ 48074 h 157893"/>
                <a:gd name="csX1" fmla="*/ 83942 w 108826"/>
                <a:gd name="csY1" fmla="*/ 32264 h 157893"/>
                <a:gd name="csX2" fmla="*/ 60986 w 108826"/>
                <a:gd name="csY2" fmla="*/ 46465 h 157893"/>
                <a:gd name="csX3" fmla="*/ 50657 w 108826"/>
                <a:gd name="csY3" fmla="*/ 87807 h 157893"/>
                <a:gd name="csX4" fmla="*/ 50657 w 108826"/>
                <a:gd name="csY4" fmla="*/ 126895 h 157893"/>
                <a:gd name="csX5" fmla="*/ 65881 w 108826"/>
                <a:gd name="csY5" fmla="*/ 157894 h 157893"/>
                <a:gd name="csX6" fmla="*/ 4189 w 108826"/>
                <a:gd name="csY6" fmla="*/ 157894 h 157893"/>
                <a:gd name="csX7" fmla="*/ 18977 w 108826"/>
                <a:gd name="csY7" fmla="*/ 126895 h 157893"/>
                <a:gd name="csX8" fmla="*/ 18977 w 108826"/>
                <a:gd name="csY8" fmla="*/ 46806 h 157893"/>
                <a:gd name="csX9" fmla="*/ 3532 w 108826"/>
                <a:gd name="csY9" fmla="*/ 20314 h 157893"/>
                <a:gd name="csX10" fmla="*/ 0 w 108826"/>
                <a:gd name="csY10" fmla="*/ 20314 h 157893"/>
                <a:gd name="csX11" fmla="*/ 49646 w 108826"/>
                <a:gd name="csY11" fmla="*/ 0 h 157893"/>
                <a:gd name="csX12" fmla="*/ 49646 w 108826"/>
                <a:gd name="csY12" fmla="*/ 37112 h 157893"/>
                <a:gd name="csX13" fmla="*/ 66449 w 108826"/>
                <a:gd name="csY13" fmla="*/ 12510 h 157893"/>
                <a:gd name="csX14" fmla="*/ 93309 w 108826"/>
                <a:gd name="csY14" fmla="*/ 1188 h 157893"/>
                <a:gd name="csX15" fmla="*/ 108826 w 108826"/>
                <a:gd name="csY15" fmla="*/ 5058 h 157893"/>
                <a:gd name="csX16" fmla="*/ 108826 w 108826"/>
                <a:gd name="csY16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08826" h="157893">
                  <a:moveTo>
                    <a:pt x="108826" y="48074"/>
                  </a:moveTo>
                  <a:cubicBezTo>
                    <a:pt x="103236" y="37522"/>
                    <a:pt x="94929" y="32264"/>
                    <a:pt x="83942" y="32264"/>
                  </a:cubicBezTo>
                  <a:cubicBezTo>
                    <a:pt x="74887" y="32264"/>
                    <a:pt x="67229" y="36997"/>
                    <a:pt x="60986" y="46465"/>
                  </a:cubicBezTo>
                  <a:cubicBezTo>
                    <a:pt x="54083" y="56818"/>
                    <a:pt x="50657" y="70593"/>
                    <a:pt x="50657" y="87807"/>
                  </a:cubicBezTo>
                  <a:lnTo>
                    <a:pt x="50657" y="126895"/>
                  </a:lnTo>
                  <a:cubicBezTo>
                    <a:pt x="50657" y="145847"/>
                    <a:pt x="55715" y="156184"/>
                    <a:pt x="65881" y="157894"/>
                  </a:cubicBezTo>
                  <a:lnTo>
                    <a:pt x="4189" y="157894"/>
                  </a:lnTo>
                  <a:cubicBezTo>
                    <a:pt x="14036" y="156184"/>
                    <a:pt x="18977" y="145847"/>
                    <a:pt x="18977" y="126895"/>
                  </a:cubicBezTo>
                  <a:lnTo>
                    <a:pt x="18977" y="46806"/>
                  </a:lnTo>
                  <a:cubicBezTo>
                    <a:pt x="18977" y="29148"/>
                    <a:pt x="13828" y="20314"/>
                    <a:pt x="3532" y="20314"/>
                  </a:cubicBezTo>
                  <a:lnTo>
                    <a:pt x="0" y="20314"/>
                  </a:lnTo>
                  <a:lnTo>
                    <a:pt x="49646" y="0"/>
                  </a:lnTo>
                  <a:lnTo>
                    <a:pt x="49646" y="37112"/>
                  </a:lnTo>
                  <a:cubicBezTo>
                    <a:pt x="53311" y="27611"/>
                    <a:pt x="58920" y="19427"/>
                    <a:pt x="66449" y="12510"/>
                  </a:cubicBezTo>
                  <a:cubicBezTo>
                    <a:pt x="74863" y="4970"/>
                    <a:pt x="83828" y="1188"/>
                    <a:pt x="93309" y="1188"/>
                  </a:cubicBezTo>
                  <a:cubicBezTo>
                    <a:pt x="98916" y="1188"/>
                    <a:pt x="104093" y="2472"/>
                    <a:pt x="108826" y="5058"/>
                  </a:cubicBezTo>
                  <a:lnTo>
                    <a:pt x="108826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AFC5AD1D-9A6D-D098-EDA6-DA872096A672}"/>
                </a:ext>
              </a:extLst>
            </p:cNvPr>
            <p:cNvSpPr/>
            <p:nvPr/>
          </p:nvSpPr>
          <p:spPr>
            <a:xfrm>
              <a:off x="3759930" y="2073313"/>
              <a:ext cx="68156" cy="219902"/>
            </a:xfrm>
            <a:custGeom>
              <a:avLst/>
              <a:gdLst>
                <a:gd name="csX0" fmla="*/ 68156 w 68156"/>
                <a:gd name="csY0" fmla="*/ 219903 h 219902"/>
                <a:gd name="csX1" fmla="*/ 5180 w 68156"/>
                <a:gd name="csY1" fmla="*/ 219903 h 219902"/>
                <a:gd name="csX2" fmla="*/ 20657 w 68156"/>
                <a:gd name="csY2" fmla="*/ 188904 h 219902"/>
                <a:gd name="csX3" fmla="*/ 20657 w 68156"/>
                <a:gd name="csY3" fmla="*/ 110427 h 219902"/>
                <a:gd name="csX4" fmla="*/ 3881 w 68156"/>
                <a:gd name="csY4" fmla="*/ 83289 h 219902"/>
                <a:gd name="csX5" fmla="*/ 0 w 68156"/>
                <a:gd name="csY5" fmla="*/ 83289 h 219902"/>
                <a:gd name="csX6" fmla="*/ 52687 w 68156"/>
                <a:gd name="csY6" fmla="*/ 62012 h 219902"/>
                <a:gd name="csX7" fmla="*/ 52687 w 68156"/>
                <a:gd name="csY7" fmla="*/ 188909 h 219902"/>
                <a:gd name="csX8" fmla="*/ 68156 w 68156"/>
                <a:gd name="csY8" fmla="*/ 219903 h 219902"/>
                <a:gd name="csX9" fmla="*/ 55566 w 68156"/>
                <a:gd name="csY9" fmla="*/ 20660 h 219902"/>
                <a:gd name="csX10" fmla="*/ 49744 w 68156"/>
                <a:gd name="csY10" fmla="*/ 35663 h 219902"/>
                <a:gd name="csX11" fmla="*/ 34233 w 68156"/>
                <a:gd name="csY11" fmla="*/ 41631 h 219902"/>
                <a:gd name="csX12" fmla="*/ 18521 w 68156"/>
                <a:gd name="csY12" fmla="*/ 35663 h 219902"/>
                <a:gd name="csX13" fmla="*/ 12526 w 68156"/>
                <a:gd name="csY13" fmla="*/ 20660 h 219902"/>
                <a:gd name="csX14" fmla="*/ 18521 w 68156"/>
                <a:gd name="csY14" fmla="*/ 5977 h 219902"/>
                <a:gd name="csX15" fmla="*/ 34233 w 68156"/>
                <a:gd name="csY15" fmla="*/ 0 h 219902"/>
                <a:gd name="csX16" fmla="*/ 49744 w 68156"/>
                <a:gd name="csY16" fmla="*/ 5806 h 219902"/>
                <a:gd name="csX17" fmla="*/ 55566 w 68156"/>
                <a:gd name="csY17" fmla="*/ 20660 h 2199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68156" h="219902">
                  <a:moveTo>
                    <a:pt x="68156" y="219903"/>
                  </a:moveTo>
                  <a:lnTo>
                    <a:pt x="5180" y="219903"/>
                  </a:lnTo>
                  <a:cubicBezTo>
                    <a:pt x="15498" y="218198"/>
                    <a:pt x="20657" y="207861"/>
                    <a:pt x="20657" y="188904"/>
                  </a:cubicBezTo>
                  <a:lnTo>
                    <a:pt x="20657" y="110427"/>
                  </a:lnTo>
                  <a:cubicBezTo>
                    <a:pt x="20657" y="92332"/>
                    <a:pt x="15077" y="83289"/>
                    <a:pt x="3881" y="83289"/>
                  </a:cubicBezTo>
                  <a:lnTo>
                    <a:pt x="0" y="83289"/>
                  </a:lnTo>
                  <a:lnTo>
                    <a:pt x="52687" y="62012"/>
                  </a:lnTo>
                  <a:lnTo>
                    <a:pt x="52687" y="188909"/>
                  </a:lnTo>
                  <a:cubicBezTo>
                    <a:pt x="52687" y="207638"/>
                    <a:pt x="57831" y="217967"/>
                    <a:pt x="68156" y="219903"/>
                  </a:cubicBezTo>
                  <a:moveTo>
                    <a:pt x="55566" y="20660"/>
                  </a:moveTo>
                  <a:cubicBezTo>
                    <a:pt x="55566" y="26679"/>
                    <a:pt x="53619" y="31678"/>
                    <a:pt x="49744" y="35663"/>
                  </a:cubicBezTo>
                  <a:cubicBezTo>
                    <a:pt x="45869" y="39634"/>
                    <a:pt x="40683" y="41631"/>
                    <a:pt x="34233" y="41631"/>
                  </a:cubicBezTo>
                  <a:cubicBezTo>
                    <a:pt x="27750" y="41631"/>
                    <a:pt x="22506" y="39634"/>
                    <a:pt x="18521" y="35663"/>
                  </a:cubicBezTo>
                  <a:cubicBezTo>
                    <a:pt x="14526" y="31678"/>
                    <a:pt x="12526" y="26679"/>
                    <a:pt x="12526" y="20660"/>
                  </a:cubicBezTo>
                  <a:cubicBezTo>
                    <a:pt x="12526" y="14854"/>
                    <a:pt x="14527" y="9969"/>
                    <a:pt x="18521" y="5977"/>
                  </a:cubicBezTo>
                  <a:cubicBezTo>
                    <a:pt x="22506" y="2003"/>
                    <a:pt x="27750" y="0"/>
                    <a:pt x="34233" y="0"/>
                  </a:cubicBezTo>
                  <a:cubicBezTo>
                    <a:pt x="40683" y="0"/>
                    <a:pt x="45869" y="1944"/>
                    <a:pt x="49744" y="5806"/>
                  </a:cubicBezTo>
                  <a:cubicBezTo>
                    <a:pt x="53619" y="9663"/>
                    <a:pt x="55566" y="14638"/>
                    <a:pt x="55566" y="20660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0F335E5F-571C-D618-D044-55D1F6A1EC04}"/>
                </a:ext>
              </a:extLst>
            </p:cNvPr>
            <p:cNvSpPr/>
            <p:nvPr/>
          </p:nvSpPr>
          <p:spPr>
            <a:xfrm>
              <a:off x="3922829" y="2159500"/>
              <a:ext cx="57316" cy="57329"/>
            </a:xfrm>
            <a:custGeom>
              <a:avLst/>
              <a:gdLst>
                <a:gd name="csX0" fmla="*/ 57316 w 57316"/>
                <a:gd name="csY0" fmla="*/ 28655 h 57329"/>
                <a:gd name="csX1" fmla="*/ 28658 w 57316"/>
                <a:gd name="csY1" fmla="*/ 57329 h 57329"/>
                <a:gd name="csX2" fmla="*/ 0 w 57316"/>
                <a:gd name="csY2" fmla="*/ 28655 h 57329"/>
                <a:gd name="csX3" fmla="*/ 28658 w 57316"/>
                <a:gd name="csY3" fmla="*/ 0 h 57329"/>
                <a:gd name="csX4" fmla="*/ 57316 w 57316"/>
                <a:gd name="csY4" fmla="*/ 28655 h 573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7316" h="57329">
                  <a:moveTo>
                    <a:pt x="57316" y="28655"/>
                  </a:moveTo>
                  <a:cubicBezTo>
                    <a:pt x="57316" y="44473"/>
                    <a:pt x="44457" y="57329"/>
                    <a:pt x="28658" y="57329"/>
                  </a:cubicBezTo>
                  <a:cubicBezTo>
                    <a:pt x="12814" y="57329"/>
                    <a:pt x="0" y="44473"/>
                    <a:pt x="0" y="28655"/>
                  </a:cubicBezTo>
                  <a:cubicBezTo>
                    <a:pt x="0" y="12819"/>
                    <a:pt x="12814" y="0"/>
                    <a:pt x="28658" y="0"/>
                  </a:cubicBezTo>
                  <a:cubicBezTo>
                    <a:pt x="44457" y="0"/>
                    <a:pt x="57316" y="12819"/>
                    <a:pt x="57316" y="28655"/>
                  </a:cubicBezTo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59F38457-5F09-009D-085E-37D3DEC7DD39}"/>
                </a:ext>
              </a:extLst>
            </p:cNvPr>
            <p:cNvSpPr/>
            <p:nvPr/>
          </p:nvSpPr>
          <p:spPr>
            <a:xfrm>
              <a:off x="3839567" y="2072986"/>
              <a:ext cx="176990" cy="225139"/>
            </a:xfrm>
            <a:custGeom>
              <a:avLst/>
              <a:gdLst>
                <a:gd name="csX0" fmla="*/ 176990 w 176990"/>
                <a:gd name="csY0" fmla="*/ 194745 h 225139"/>
                <a:gd name="csX1" fmla="*/ 107228 w 176990"/>
                <a:gd name="csY1" fmla="*/ 225139 h 225139"/>
                <a:gd name="csX2" fmla="*/ 26501 w 176990"/>
                <a:gd name="csY2" fmla="*/ 191876 h 225139"/>
                <a:gd name="csX3" fmla="*/ 0 w 176990"/>
                <a:gd name="csY3" fmla="*/ 117251 h 225139"/>
                <a:gd name="csX4" fmla="*/ 29087 w 176990"/>
                <a:gd name="csY4" fmla="*/ 36829 h 225139"/>
                <a:gd name="csX5" fmla="*/ 115634 w 176990"/>
                <a:gd name="csY5" fmla="*/ 0 h 225139"/>
                <a:gd name="csX6" fmla="*/ 172476 w 176990"/>
                <a:gd name="csY6" fmla="*/ 13218 h 225139"/>
                <a:gd name="csX7" fmla="*/ 172476 w 176990"/>
                <a:gd name="csY7" fmla="*/ 70060 h 225139"/>
                <a:gd name="csX8" fmla="*/ 111098 w 176990"/>
                <a:gd name="csY8" fmla="*/ 24836 h 225139"/>
                <a:gd name="csX9" fmla="*/ 56528 w 176990"/>
                <a:gd name="csY9" fmla="*/ 51627 h 225139"/>
                <a:gd name="csX10" fmla="*/ 38132 w 176990"/>
                <a:gd name="csY10" fmla="*/ 111074 h 225139"/>
                <a:gd name="csX11" fmla="*/ 56861 w 176990"/>
                <a:gd name="csY11" fmla="*/ 171467 h 225139"/>
                <a:gd name="csX12" fmla="*/ 112734 w 176990"/>
                <a:gd name="csY12" fmla="*/ 198923 h 225139"/>
                <a:gd name="csX13" fmla="*/ 147270 w 176990"/>
                <a:gd name="csY13" fmla="*/ 189871 h 225139"/>
                <a:gd name="csX14" fmla="*/ 176991 w 176990"/>
                <a:gd name="csY14" fmla="*/ 165652 h 225139"/>
                <a:gd name="csX15" fmla="*/ 176991 w 176990"/>
                <a:gd name="csY15" fmla="*/ 194745 h 225139"/>
                <a:gd name="csX16" fmla="*/ 176990 w 176990"/>
                <a:gd name="csY16" fmla="*/ 194745 h 2251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</a:cxnLst>
              <a:rect l="l" t="t" r="r" b="b"/>
              <a:pathLst>
                <a:path w="176990" h="225139">
                  <a:moveTo>
                    <a:pt x="176990" y="194745"/>
                  </a:moveTo>
                  <a:cubicBezTo>
                    <a:pt x="159787" y="215010"/>
                    <a:pt x="136515" y="225139"/>
                    <a:pt x="107228" y="225139"/>
                  </a:cubicBezTo>
                  <a:cubicBezTo>
                    <a:pt x="73216" y="225139"/>
                    <a:pt x="46314" y="214068"/>
                    <a:pt x="26501" y="191876"/>
                  </a:cubicBezTo>
                  <a:cubicBezTo>
                    <a:pt x="8835" y="171637"/>
                    <a:pt x="0" y="146766"/>
                    <a:pt x="0" y="117251"/>
                  </a:cubicBezTo>
                  <a:cubicBezTo>
                    <a:pt x="0" y="85820"/>
                    <a:pt x="9684" y="59002"/>
                    <a:pt x="29087" y="36829"/>
                  </a:cubicBezTo>
                  <a:cubicBezTo>
                    <a:pt x="50810" y="12270"/>
                    <a:pt x="79699" y="0"/>
                    <a:pt x="115634" y="0"/>
                  </a:cubicBezTo>
                  <a:cubicBezTo>
                    <a:pt x="137586" y="0"/>
                    <a:pt x="156506" y="4405"/>
                    <a:pt x="172476" y="13218"/>
                  </a:cubicBezTo>
                  <a:lnTo>
                    <a:pt x="172476" y="70060"/>
                  </a:lnTo>
                  <a:cubicBezTo>
                    <a:pt x="162355" y="39911"/>
                    <a:pt x="141903" y="24836"/>
                    <a:pt x="111098" y="24836"/>
                  </a:cubicBezTo>
                  <a:cubicBezTo>
                    <a:pt x="88291" y="24836"/>
                    <a:pt x="70095" y="33764"/>
                    <a:pt x="56528" y="51627"/>
                  </a:cubicBezTo>
                  <a:cubicBezTo>
                    <a:pt x="44268" y="67797"/>
                    <a:pt x="38132" y="87596"/>
                    <a:pt x="38132" y="111074"/>
                  </a:cubicBezTo>
                  <a:cubicBezTo>
                    <a:pt x="38132" y="134765"/>
                    <a:pt x="44370" y="154887"/>
                    <a:pt x="56861" y="171467"/>
                  </a:cubicBezTo>
                  <a:cubicBezTo>
                    <a:pt x="70649" y="189775"/>
                    <a:pt x="89250" y="198923"/>
                    <a:pt x="112734" y="198923"/>
                  </a:cubicBezTo>
                  <a:cubicBezTo>
                    <a:pt x="124117" y="198923"/>
                    <a:pt x="135639" y="195909"/>
                    <a:pt x="147270" y="189871"/>
                  </a:cubicBezTo>
                  <a:cubicBezTo>
                    <a:pt x="158893" y="183854"/>
                    <a:pt x="168814" y="175787"/>
                    <a:pt x="176991" y="165652"/>
                  </a:cubicBezTo>
                  <a:lnTo>
                    <a:pt x="176991" y="194745"/>
                  </a:lnTo>
                  <a:lnTo>
                    <a:pt x="176990" y="194745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3FD25405-9F25-2F1A-DC87-74034F967799}"/>
                </a:ext>
              </a:extLst>
            </p:cNvPr>
            <p:cNvSpPr/>
            <p:nvPr/>
          </p:nvSpPr>
          <p:spPr>
            <a:xfrm>
              <a:off x="4026222" y="2142098"/>
              <a:ext cx="163719" cy="156889"/>
            </a:xfrm>
            <a:custGeom>
              <a:avLst/>
              <a:gdLst>
                <a:gd name="csX0" fmla="*/ 163719 w 163719"/>
                <a:gd name="csY0" fmla="*/ 136262 h 156889"/>
                <a:gd name="csX1" fmla="*/ 112323 w 163719"/>
                <a:gd name="csY1" fmla="*/ 156890 h 156889"/>
                <a:gd name="csX2" fmla="*/ 111306 w 163719"/>
                <a:gd name="csY2" fmla="*/ 129481 h 156889"/>
                <a:gd name="csX3" fmla="*/ 89029 w 163719"/>
                <a:gd name="csY3" fmla="*/ 148905 h 156889"/>
                <a:gd name="csX4" fmla="*/ 61585 w 163719"/>
                <a:gd name="csY4" fmla="*/ 156027 h 156889"/>
                <a:gd name="csX5" fmla="*/ 18969 w 163719"/>
                <a:gd name="csY5" fmla="*/ 103057 h 156889"/>
                <a:gd name="csX6" fmla="*/ 18969 w 163719"/>
                <a:gd name="csY6" fmla="*/ 32320 h 156889"/>
                <a:gd name="csX7" fmla="*/ 0 w 163719"/>
                <a:gd name="csY7" fmla="*/ 0 h 156889"/>
                <a:gd name="csX8" fmla="*/ 50991 w 163719"/>
                <a:gd name="csY8" fmla="*/ 0 h 156889"/>
                <a:gd name="csX9" fmla="*/ 50991 w 163719"/>
                <a:gd name="csY9" fmla="*/ 96564 h 156889"/>
                <a:gd name="csX10" fmla="*/ 75180 w 163719"/>
                <a:gd name="csY10" fmla="*/ 131103 h 156889"/>
                <a:gd name="csX11" fmla="*/ 100330 w 163719"/>
                <a:gd name="csY11" fmla="*/ 119307 h 156889"/>
                <a:gd name="csX12" fmla="*/ 111306 w 163719"/>
                <a:gd name="csY12" fmla="*/ 92681 h 156889"/>
                <a:gd name="csX13" fmla="*/ 111306 w 163719"/>
                <a:gd name="csY13" fmla="*/ 29716 h 156889"/>
                <a:gd name="csX14" fmla="*/ 96862 w 163719"/>
                <a:gd name="csY14" fmla="*/ 0 h 156889"/>
                <a:gd name="csX15" fmla="*/ 143309 w 163719"/>
                <a:gd name="csY15" fmla="*/ 0 h 156889"/>
                <a:gd name="csX16" fmla="*/ 143309 w 163719"/>
                <a:gd name="csY16" fmla="*/ 108496 h 156889"/>
                <a:gd name="csX17" fmla="*/ 159820 w 163719"/>
                <a:gd name="csY17" fmla="*/ 136262 h 156889"/>
                <a:gd name="csX18" fmla="*/ 163719 w 163719"/>
                <a:gd name="csY18" fmla="*/ 136262 h 156889"/>
                <a:gd name="csX19" fmla="*/ 163719 w 163719"/>
                <a:gd name="csY19" fmla="*/ 136262 h 15688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163719" h="156889">
                  <a:moveTo>
                    <a:pt x="163719" y="136262"/>
                  </a:moveTo>
                  <a:lnTo>
                    <a:pt x="112323" y="156890"/>
                  </a:lnTo>
                  <a:lnTo>
                    <a:pt x="111306" y="129481"/>
                  </a:lnTo>
                  <a:cubicBezTo>
                    <a:pt x="105499" y="137679"/>
                    <a:pt x="98095" y="144167"/>
                    <a:pt x="89029" y="148905"/>
                  </a:cubicBezTo>
                  <a:cubicBezTo>
                    <a:pt x="79923" y="153664"/>
                    <a:pt x="70780" y="156027"/>
                    <a:pt x="61585" y="156027"/>
                  </a:cubicBezTo>
                  <a:cubicBezTo>
                    <a:pt x="33186" y="156027"/>
                    <a:pt x="18969" y="138371"/>
                    <a:pt x="18969" y="103057"/>
                  </a:cubicBezTo>
                  <a:lnTo>
                    <a:pt x="18969" y="32320"/>
                  </a:lnTo>
                  <a:cubicBezTo>
                    <a:pt x="18969" y="14217"/>
                    <a:pt x="12638" y="3444"/>
                    <a:pt x="0" y="0"/>
                  </a:cubicBezTo>
                  <a:lnTo>
                    <a:pt x="50991" y="0"/>
                  </a:lnTo>
                  <a:lnTo>
                    <a:pt x="50991" y="96564"/>
                  </a:lnTo>
                  <a:cubicBezTo>
                    <a:pt x="50991" y="119584"/>
                    <a:pt x="59026" y="131103"/>
                    <a:pt x="75180" y="131103"/>
                  </a:cubicBezTo>
                  <a:cubicBezTo>
                    <a:pt x="84624" y="131103"/>
                    <a:pt x="93030" y="127174"/>
                    <a:pt x="100330" y="119307"/>
                  </a:cubicBezTo>
                  <a:cubicBezTo>
                    <a:pt x="107646" y="111461"/>
                    <a:pt x="111306" y="102570"/>
                    <a:pt x="111306" y="92681"/>
                  </a:cubicBezTo>
                  <a:lnTo>
                    <a:pt x="111306" y="29716"/>
                  </a:lnTo>
                  <a:cubicBezTo>
                    <a:pt x="111306" y="13147"/>
                    <a:pt x="106485" y="3231"/>
                    <a:pt x="96862" y="0"/>
                  </a:cubicBezTo>
                  <a:lnTo>
                    <a:pt x="143309" y="0"/>
                  </a:lnTo>
                  <a:lnTo>
                    <a:pt x="143309" y="108496"/>
                  </a:lnTo>
                  <a:cubicBezTo>
                    <a:pt x="143309" y="127020"/>
                    <a:pt x="148817" y="136262"/>
                    <a:pt x="159820" y="136262"/>
                  </a:cubicBezTo>
                  <a:lnTo>
                    <a:pt x="163719" y="136262"/>
                  </a:lnTo>
                  <a:lnTo>
                    <a:pt x="163719" y="136262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26215F6-9EF7-54D5-F4C9-BAD46F7E051D}"/>
                </a:ext>
              </a:extLst>
            </p:cNvPr>
            <p:cNvSpPr/>
            <p:nvPr/>
          </p:nvSpPr>
          <p:spPr>
            <a:xfrm>
              <a:off x="4192749" y="2135324"/>
              <a:ext cx="108842" cy="157893"/>
            </a:xfrm>
            <a:custGeom>
              <a:avLst/>
              <a:gdLst>
                <a:gd name="csX0" fmla="*/ 108842 w 108842"/>
                <a:gd name="csY0" fmla="*/ 48074 h 157893"/>
                <a:gd name="csX1" fmla="*/ 83948 w 108842"/>
                <a:gd name="csY1" fmla="*/ 32264 h 157893"/>
                <a:gd name="csX2" fmla="*/ 61000 w 108842"/>
                <a:gd name="csY2" fmla="*/ 46465 h 157893"/>
                <a:gd name="csX3" fmla="*/ 50655 w 108842"/>
                <a:gd name="csY3" fmla="*/ 87807 h 157893"/>
                <a:gd name="csX4" fmla="*/ 50655 w 108842"/>
                <a:gd name="csY4" fmla="*/ 126895 h 157893"/>
                <a:gd name="csX5" fmla="*/ 65879 w 108842"/>
                <a:gd name="csY5" fmla="*/ 157894 h 157893"/>
                <a:gd name="csX6" fmla="*/ 4189 w 108842"/>
                <a:gd name="csY6" fmla="*/ 157894 h 157893"/>
                <a:gd name="csX7" fmla="*/ 18963 w 108842"/>
                <a:gd name="csY7" fmla="*/ 126895 h 157893"/>
                <a:gd name="csX8" fmla="*/ 18963 w 108842"/>
                <a:gd name="csY8" fmla="*/ 46806 h 157893"/>
                <a:gd name="csX9" fmla="*/ 3518 w 108842"/>
                <a:gd name="csY9" fmla="*/ 20314 h 157893"/>
                <a:gd name="csX10" fmla="*/ 0 w 108842"/>
                <a:gd name="csY10" fmla="*/ 20314 h 157893"/>
                <a:gd name="csX11" fmla="*/ 49637 w 108842"/>
                <a:gd name="csY11" fmla="*/ 0 h 157893"/>
                <a:gd name="csX12" fmla="*/ 49637 w 108842"/>
                <a:gd name="csY12" fmla="*/ 37112 h 157893"/>
                <a:gd name="csX13" fmla="*/ 66467 w 108842"/>
                <a:gd name="csY13" fmla="*/ 12510 h 157893"/>
                <a:gd name="csX14" fmla="*/ 93320 w 108842"/>
                <a:gd name="csY14" fmla="*/ 1188 h 157893"/>
                <a:gd name="csX15" fmla="*/ 108842 w 108842"/>
                <a:gd name="csY15" fmla="*/ 5058 h 157893"/>
                <a:gd name="csX16" fmla="*/ 108842 w 108842"/>
                <a:gd name="csY16" fmla="*/ 48074 h 157893"/>
                <a:gd name="csX17" fmla="*/ 108842 w 108842"/>
                <a:gd name="csY17" fmla="*/ 48074 h 157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108842" h="157893">
                  <a:moveTo>
                    <a:pt x="108842" y="48074"/>
                  </a:moveTo>
                  <a:cubicBezTo>
                    <a:pt x="103239" y="37522"/>
                    <a:pt x="94939" y="32264"/>
                    <a:pt x="83948" y="32264"/>
                  </a:cubicBezTo>
                  <a:cubicBezTo>
                    <a:pt x="74911" y="32264"/>
                    <a:pt x="67245" y="36997"/>
                    <a:pt x="61000" y="46465"/>
                  </a:cubicBezTo>
                  <a:cubicBezTo>
                    <a:pt x="54107" y="56818"/>
                    <a:pt x="50655" y="70593"/>
                    <a:pt x="50655" y="87807"/>
                  </a:cubicBezTo>
                  <a:lnTo>
                    <a:pt x="50655" y="126895"/>
                  </a:lnTo>
                  <a:cubicBezTo>
                    <a:pt x="50655" y="145847"/>
                    <a:pt x="55731" y="156184"/>
                    <a:pt x="65879" y="157894"/>
                  </a:cubicBezTo>
                  <a:lnTo>
                    <a:pt x="4189" y="157894"/>
                  </a:lnTo>
                  <a:cubicBezTo>
                    <a:pt x="14041" y="156184"/>
                    <a:pt x="18963" y="145847"/>
                    <a:pt x="18963" y="126895"/>
                  </a:cubicBezTo>
                  <a:lnTo>
                    <a:pt x="18963" y="46806"/>
                  </a:lnTo>
                  <a:cubicBezTo>
                    <a:pt x="18963" y="29148"/>
                    <a:pt x="13836" y="20314"/>
                    <a:pt x="3518" y="20314"/>
                  </a:cubicBezTo>
                  <a:lnTo>
                    <a:pt x="0" y="20314"/>
                  </a:lnTo>
                  <a:lnTo>
                    <a:pt x="49637" y="0"/>
                  </a:lnTo>
                  <a:lnTo>
                    <a:pt x="49637" y="37112"/>
                  </a:lnTo>
                  <a:cubicBezTo>
                    <a:pt x="53302" y="27611"/>
                    <a:pt x="58903" y="19427"/>
                    <a:pt x="66467" y="12510"/>
                  </a:cubicBezTo>
                  <a:cubicBezTo>
                    <a:pt x="74865" y="4970"/>
                    <a:pt x="83846" y="1188"/>
                    <a:pt x="93320" y="1188"/>
                  </a:cubicBezTo>
                  <a:cubicBezTo>
                    <a:pt x="98908" y="1188"/>
                    <a:pt x="104090" y="2472"/>
                    <a:pt x="108842" y="5058"/>
                  </a:cubicBezTo>
                  <a:lnTo>
                    <a:pt x="108842" y="48074"/>
                  </a:lnTo>
                  <a:lnTo>
                    <a:pt x="108842" y="48074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49E8116-E4E2-9F96-7258-D115021A9CED}"/>
                </a:ext>
              </a:extLst>
            </p:cNvPr>
            <p:cNvSpPr/>
            <p:nvPr/>
          </p:nvSpPr>
          <p:spPr>
            <a:xfrm>
              <a:off x="4311955" y="2136515"/>
              <a:ext cx="129529" cy="161611"/>
            </a:xfrm>
            <a:custGeom>
              <a:avLst/>
              <a:gdLst>
                <a:gd name="csX0" fmla="*/ 129529 w 129529"/>
                <a:gd name="csY0" fmla="*/ 110837 h 161611"/>
                <a:gd name="csX1" fmla="*/ 68471 w 129529"/>
                <a:gd name="csY1" fmla="*/ 161612 h 161611"/>
                <a:gd name="csX2" fmla="*/ 17773 w 129529"/>
                <a:gd name="csY2" fmla="*/ 138358 h 161611"/>
                <a:gd name="csX3" fmla="*/ 0 w 129529"/>
                <a:gd name="csY3" fmla="*/ 83718 h 161611"/>
                <a:gd name="csX4" fmla="*/ 18415 w 129529"/>
                <a:gd name="csY4" fmla="*/ 24889 h 161611"/>
                <a:gd name="csX5" fmla="*/ 68164 w 129529"/>
                <a:gd name="csY5" fmla="*/ 0 h 161611"/>
                <a:gd name="csX6" fmla="*/ 112054 w 129529"/>
                <a:gd name="csY6" fmla="*/ 23592 h 161611"/>
                <a:gd name="csX7" fmla="*/ 127244 w 129529"/>
                <a:gd name="csY7" fmla="*/ 82102 h 161611"/>
                <a:gd name="csX8" fmla="*/ 31676 w 129529"/>
                <a:gd name="csY8" fmla="*/ 82102 h 161611"/>
                <a:gd name="csX9" fmla="*/ 32289 w 129529"/>
                <a:gd name="csY9" fmla="*/ 85655 h 161611"/>
                <a:gd name="csX10" fmla="*/ 48285 w 129529"/>
                <a:gd name="csY10" fmla="*/ 122481 h 161611"/>
                <a:gd name="csX11" fmla="*/ 80749 w 129529"/>
                <a:gd name="csY11" fmla="*/ 136355 h 161611"/>
                <a:gd name="csX12" fmla="*/ 129529 w 129529"/>
                <a:gd name="csY12" fmla="*/ 110837 h 161611"/>
                <a:gd name="csX13" fmla="*/ 94953 w 129529"/>
                <a:gd name="csY13" fmla="*/ 64009 h 161611"/>
                <a:gd name="csX14" fmla="*/ 88195 w 129529"/>
                <a:gd name="csY14" fmla="*/ 33974 h 161611"/>
                <a:gd name="csX15" fmla="*/ 66550 w 129529"/>
                <a:gd name="csY15" fmla="*/ 20087 h 161611"/>
                <a:gd name="csX16" fmla="*/ 41671 w 129529"/>
                <a:gd name="csY16" fmla="*/ 33974 h 161611"/>
                <a:gd name="csX17" fmla="*/ 31675 w 129529"/>
                <a:gd name="csY17" fmla="*/ 64009 h 161611"/>
                <a:gd name="csX18" fmla="*/ 94953 w 129529"/>
                <a:gd name="csY18" fmla="*/ 64009 h 1616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129529" h="161611">
                  <a:moveTo>
                    <a:pt x="129529" y="110837"/>
                  </a:moveTo>
                  <a:cubicBezTo>
                    <a:pt x="121778" y="144713"/>
                    <a:pt x="101411" y="161612"/>
                    <a:pt x="68471" y="161612"/>
                  </a:cubicBezTo>
                  <a:cubicBezTo>
                    <a:pt x="47374" y="161612"/>
                    <a:pt x="30485" y="153864"/>
                    <a:pt x="17773" y="138358"/>
                  </a:cubicBezTo>
                  <a:cubicBezTo>
                    <a:pt x="5931" y="123909"/>
                    <a:pt x="0" y="105715"/>
                    <a:pt x="0" y="83718"/>
                  </a:cubicBezTo>
                  <a:cubicBezTo>
                    <a:pt x="0" y="60222"/>
                    <a:pt x="6150" y="40611"/>
                    <a:pt x="18415" y="24889"/>
                  </a:cubicBezTo>
                  <a:cubicBezTo>
                    <a:pt x="31327" y="8288"/>
                    <a:pt x="47899" y="0"/>
                    <a:pt x="68164" y="0"/>
                  </a:cubicBezTo>
                  <a:cubicBezTo>
                    <a:pt x="86896" y="0"/>
                    <a:pt x="101540" y="7857"/>
                    <a:pt x="112054" y="23592"/>
                  </a:cubicBezTo>
                  <a:cubicBezTo>
                    <a:pt x="121778" y="38243"/>
                    <a:pt x="126831" y="57745"/>
                    <a:pt x="127244" y="82102"/>
                  </a:cubicBezTo>
                  <a:lnTo>
                    <a:pt x="31676" y="82102"/>
                  </a:lnTo>
                  <a:cubicBezTo>
                    <a:pt x="31878" y="82972"/>
                    <a:pt x="32091" y="84152"/>
                    <a:pt x="32289" y="85655"/>
                  </a:cubicBezTo>
                  <a:cubicBezTo>
                    <a:pt x="34236" y="100958"/>
                    <a:pt x="39562" y="113207"/>
                    <a:pt x="48285" y="122481"/>
                  </a:cubicBezTo>
                  <a:cubicBezTo>
                    <a:pt x="57029" y="131728"/>
                    <a:pt x="67823" y="136355"/>
                    <a:pt x="80749" y="136355"/>
                  </a:cubicBezTo>
                  <a:cubicBezTo>
                    <a:pt x="99917" y="136355"/>
                    <a:pt x="116169" y="127853"/>
                    <a:pt x="129529" y="110837"/>
                  </a:cubicBezTo>
                  <a:moveTo>
                    <a:pt x="94953" y="64009"/>
                  </a:moveTo>
                  <a:cubicBezTo>
                    <a:pt x="94953" y="52168"/>
                    <a:pt x="92673" y="42177"/>
                    <a:pt x="88195" y="33974"/>
                  </a:cubicBezTo>
                  <a:cubicBezTo>
                    <a:pt x="83026" y="24737"/>
                    <a:pt x="75819" y="20087"/>
                    <a:pt x="66550" y="20087"/>
                  </a:cubicBezTo>
                  <a:cubicBezTo>
                    <a:pt x="56637" y="20087"/>
                    <a:pt x="48343" y="24737"/>
                    <a:pt x="41671" y="33974"/>
                  </a:cubicBezTo>
                  <a:cubicBezTo>
                    <a:pt x="35655" y="42382"/>
                    <a:pt x="32288" y="52383"/>
                    <a:pt x="31675" y="64009"/>
                  </a:cubicBezTo>
                  <a:lnTo>
                    <a:pt x="94953" y="64009"/>
                  </a:lnTo>
                  <a:close/>
                </a:path>
              </a:pathLst>
            </a:custGeom>
            <a:grpFill/>
            <a:ln w="4048" cap="flat">
              <a:noFill/>
              <a:prstDash val="solid"/>
              <a:miter/>
            </a:ln>
          </p:spPr>
          <p:txBody>
            <a:bodyPr/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850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</p:sldLayoutIdLst>
  <p:hf sldNum="0" hd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2400" kern="1200" spc="-38" baseline="0">
          <a:solidFill>
            <a:srgbClr val="17247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rgbClr val="F27220"/>
        </a:buClr>
        <a:buFont typeface="Arial" panose="020B0604020202020204" pitchFamily="34" charset="0"/>
        <a:buChar char="•"/>
        <a:defRPr sz="1200" kern="1200">
          <a:solidFill>
            <a:srgbClr val="485564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1100" kern="1200">
          <a:solidFill>
            <a:srgbClr val="485564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1000" kern="1200">
          <a:solidFill>
            <a:srgbClr val="485564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800" kern="1200">
          <a:solidFill>
            <a:srgbClr val="485564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F27220"/>
        </a:buClr>
        <a:buFont typeface="Arial" panose="020B0604020202020204" pitchFamily="34" charset="0"/>
        <a:buChar char="•"/>
        <a:defRPr sz="800" kern="1200">
          <a:solidFill>
            <a:srgbClr val="485564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5760" userDrawn="1">
          <p15:clr>
            <a:srgbClr val="F26B43"/>
          </p15:clr>
        </p15:guide>
        <p15:guide id="3" pos="238" userDrawn="1">
          <p15:clr>
            <a:srgbClr val="F26B43"/>
          </p15:clr>
        </p15:guide>
        <p15:guide id="4" pos="1971" userDrawn="1">
          <p15:clr>
            <a:srgbClr val="F26B43"/>
          </p15:clr>
        </p15:guide>
        <p15:guide id="5" pos="2022" userDrawn="1">
          <p15:clr>
            <a:srgbClr val="F26B43"/>
          </p15:clr>
        </p15:guide>
        <p15:guide id="6" pos="3755" userDrawn="1">
          <p15:clr>
            <a:srgbClr val="F26B43"/>
          </p15:clr>
        </p15:guide>
        <p15:guide id="7" pos="3806" userDrawn="1">
          <p15:clr>
            <a:srgbClr val="F26B43"/>
          </p15:clr>
        </p15:guide>
        <p15:guide id="8" pos="5534" userDrawn="1">
          <p15:clr>
            <a:srgbClr val="F26B43"/>
          </p15:clr>
        </p15:guide>
        <p15:guide id="9" orient="horz" userDrawn="1">
          <p15:clr>
            <a:srgbClr val="F26B43"/>
          </p15:clr>
        </p15:guide>
        <p15:guide id="10" orient="horz" pos="4320" userDrawn="1">
          <p15:clr>
            <a:srgbClr val="F26B43"/>
          </p15:clr>
        </p15:guide>
        <p15:guide id="11" orient="horz" pos="702" userDrawn="1">
          <p15:clr>
            <a:srgbClr val="F26B43"/>
          </p15:clr>
        </p15:guide>
        <p15:guide id="12" orient="horz" pos="40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F572A13A-CCC1-2175-1555-46404D09B9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972" y="2819591"/>
            <a:ext cx="5660053" cy="1464730"/>
          </a:xfrm>
        </p:spPr>
        <p:txBody>
          <a:bodyPr/>
          <a:lstStyle/>
          <a:p>
            <a:r>
              <a:rPr lang="en-US" dirty="0"/>
              <a:t>Navigating the Maze</a:t>
            </a:r>
            <a:br>
              <a:rPr lang="en-US" dirty="0"/>
            </a:br>
            <a:r>
              <a:rPr lang="en-US" dirty="0"/>
              <a:t>The Most Challenging AF Case Award</a:t>
            </a:r>
            <a:br>
              <a:rPr lang="en-US" dirty="0"/>
            </a:b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D96BB20-A01F-1DBF-8427-2377AB59C4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8FB42B-A10C-AE88-AC3E-4E0456B5E66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1972" y="4550908"/>
            <a:ext cx="5660053" cy="741424"/>
          </a:xfrm>
        </p:spPr>
        <p:txBody>
          <a:bodyPr/>
          <a:lstStyle/>
          <a:p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296149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95B6A98-FFC5-5159-E24A-07F9377AD0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539397-EC67-A9BD-B783-EE9D744098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Contestant introduction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E3C8D48-0DE7-E682-955E-F256975DF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Introduction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4DCB96B0-E748-34BD-C000-47096AD868C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99909709-EAFB-C9F3-2D9F-E94262ABCAB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12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CF91CF-90C3-1737-DE88-BA8091C28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BBCB9DA-CC4C-037B-115A-033E521807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BC15A0-0C66-0212-BC00-EE9ACB43397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Anonymous patient presentation</a:t>
            </a:r>
          </a:p>
          <a:p>
            <a:pPr marL="0" indent="0">
              <a:buNone/>
            </a:pPr>
            <a:r>
              <a:rPr lang="en-US" dirty="0"/>
              <a:t>Age, Sex, disease, history </a:t>
            </a:r>
            <a:r>
              <a:rPr lang="en-US" dirty="0" err="1"/>
              <a:t>etc</a:t>
            </a:r>
            <a:r>
              <a:rPr lang="en-US" dirty="0"/>
              <a:t>…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5950DAB-2894-0879-2443-951F5EC44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Patient Presentation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6D5B0A4F-CB65-334C-EFF4-D44C144230E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96D49143-D7E3-754B-C93B-BDCF7C821A1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647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1FD24-0F4A-5293-6AEE-18ACAAC201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0794542-AE47-9A02-C2A5-81A3DA2E278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17278F-A4B9-515C-CD63-22165CE6C6E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Condition assessment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1579801-3950-D4C3-E35D-77415007E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Pre-op Assessment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C6A8E02A-E55A-8266-F4ED-19680F7A7AB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42B4AED2-FD4C-95BD-E1DE-6AF4934FC0A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681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162FD6-6871-B601-30AB-E5AEFB1DD8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D9C263F-C714-7DFF-4049-81E1C735C53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B66A63-1B5D-3D84-19D4-FD4D61F6404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Propose different treatment options for this patient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02BFFDC-DBAF-1202-A8D8-F02488C54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Intervention proposals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0001BE02-69CB-F55D-9A51-C2DC9B5FA78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A555E016-AF9C-3BC1-8276-ADFC6FE6C6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125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6E3AC-3441-74A3-32FD-5DDFBEC04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23E8EEA-69F4-6679-704C-777A780146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D7AF58-1C93-6DAA-E97F-A86732388B9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Present the treatment chosen and how it was done</a:t>
            </a:r>
          </a:p>
          <a:p>
            <a:pPr marL="0" indent="0">
              <a:buNone/>
            </a:pPr>
            <a:r>
              <a:rPr lang="en-US" dirty="0"/>
              <a:t>Ideally this is where products are featured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4F9DBA6-3887-ED06-C6E2-F48B48CD3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Chosen Treatment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2881EDFD-4198-46EC-0246-BEE5E447FF5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59EE099C-2C0D-212D-819A-E9D213035AA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262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88AFB-04F0-7420-C9A4-57B60C7858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63140B0-1AF8-C5A1-83B9-095257AC04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7AD489-BBF8-100E-AED1-7EBB99A32E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Available images or diagnose tools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2661AAD-7B96-3239-6C43-491F84D93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Images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334BA0AC-F46E-4F58-D0A5-AD71A0933CB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A8D3C09F-D046-C114-9E61-20590479EE2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821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70695-6AE6-4145-833D-2F1C073B2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2C90BA0-4788-EE7F-9A39-23C270AEC5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B93419-70C1-3CC8-1B88-0FDFE538F32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Present the post-op status of the patient</a:t>
            </a:r>
          </a:p>
          <a:p>
            <a:pPr marL="0" indent="0">
              <a:buNone/>
            </a:pPr>
            <a:r>
              <a:rPr lang="en-US" dirty="0"/>
              <a:t>Cases submitted can be both solved or unsolved.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FB735F2-B437-9EFB-26D9-03799A7EE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Post-op Results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C51890A6-5A01-4F4C-8609-F3C7349160B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63C76B48-DB6E-1C6E-A032-F47D4B3859B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739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C1139-4B73-3285-CB9D-202DFE9CF4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764CF37-B240-356A-4FA9-89C4CA62394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5A26DF-BC18-15E6-293C-A074FCCA09E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Present the follow-up of the patient after some time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A8DEC64-DDB9-574C-CB95-97BE52C96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Follow-up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F7F01272-FB71-31AD-CD40-5C5B8FC4FD8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5DE2CCAC-8D9F-40C6-CFE6-CC040C0179A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737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48EDA-5F45-EB19-E59F-1117241855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193049D-3A15-F19F-5AAF-BACD3F7B8E5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19200" y="299108"/>
            <a:ext cx="54000" cy="54000"/>
          </a:xfrm>
        </p:spPr>
        <p:txBody>
          <a:bodyPr/>
          <a:lstStyle/>
          <a:p>
            <a:r>
              <a:rPr lang="en-US"/>
              <a:t>DEPARTMENT NAME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A17FD5-9CD7-80B2-02DE-0A739F4E22F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0999" y="2242802"/>
            <a:ext cx="8382001" cy="4146885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Xxxxx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Conclude with highlights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40BC035-F673-F03A-9CAA-641106E18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9" y="1138288"/>
            <a:ext cx="8382000" cy="313932"/>
          </a:xfrm>
        </p:spPr>
        <p:txBody>
          <a:bodyPr>
            <a:noAutofit/>
          </a:bodyPr>
          <a:lstStyle/>
          <a:p>
            <a:r>
              <a:rPr lang="en-US" dirty="0"/>
              <a:t>Conclusion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5683337A-10E3-03F5-6F83-FB40B98C48A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B5590CDE-F23D-77D8-8D6E-881F5BE94B4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629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E93C3-1E47-173D-F295-98030E896E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972" y="3072072"/>
            <a:ext cx="6045917" cy="1255728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618B29-6683-8F26-236C-9ED0E9112B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9A018A-FE07-05D1-85AC-27F8AEE7C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358216"/>
      </p:ext>
    </p:extLst>
  </p:cSld>
  <p:clrMapOvr>
    <a:masterClrMapping/>
  </p:clrMapOvr>
</p:sld>
</file>

<file path=ppt/theme/theme1.xml><?xml version="1.0" encoding="utf-8"?>
<a:theme xmlns:a="http://schemas.openxmlformats.org/drawingml/2006/main" name="AtriCure-Slides-2026">
  <a:themeElements>
    <a:clrScheme name="AtriCure">
      <a:dk1>
        <a:srgbClr val="485564"/>
      </a:dk1>
      <a:lt1>
        <a:srgbClr val="FFFFFF"/>
      </a:lt1>
      <a:dk2>
        <a:srgbClr val="172477"/>
      </a:dk2>
      <a:lt2>
        <a:srgbClr val="9AA3AD"/>
      </a:lt2>
      <a:accent1>
        <a:srgbClr val="156082"/>
      </a:accent1>
      <a:accent2>
        <a:srgbClr val="F27120"/>
      </a:accent2>
      <a:accent3>
        <a:srgbClr val="191F24"/>
      </a:accent3>
      <a:accent4>
        <a:srgbClr val="F3F3F8"/>
      </a:accent4>
      <a:accent5>
        <a:srgbClr val="051243"/>
      </a:accent5>
      <a:accent6>
        <a:srgbClr val="00A5AD"/>
      </a:accent6>
      <a:hlink>
        <a:srgbClr val="172477"/>
      </a:hlink>
      <a:folHlink>
        <a:srgbClr val="05124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ntest PPT Template" id="{EA0235B8-FB5F-420B-9693-1C6E8FC13DB6}" vid="{A7C5D940-37E0-4A66-B51B-4D7551C7EE35}"/>
    </a:ext>
  </a:extLst>
</a:theme>
</file>

<file path=ppt/theme/theme2.xml><?xml version="1.0" encoding="utf-8"?>
<a:theme xmlns:a="http://schemas.openxmlformats.org/drawingml/2006/main" name="AtriCure-Title-2026">
  <a:themeElements>
    <a:clrScheme name="AtriCure">
      <a:dk1>
        <a:srgbClr val="485564"/>
      </a:dk1>
      <a:lt1>
        <a:srgbClr val="FFFFFF"/>
      </a:lt1>
      <a:dk2>
        <a:srgbClr val="172477"/>
      </a:dk2>
      <a:lt2>
        <a:srgbClr val="9AA3AD"/>
      </a:lt2>
      <a:accent1>
        <a:srgbClr val="156082"/>
      </a:accent1>
      <a:accent2>
        <a:srgbClr val="F27120"/>
      </a:accent2>
      <a:accent3>
        <a:srgbClr val="191F24"/>
      </a:accent3>
      <a:accent4>
        <a:srgbClr val="F3F3F8"/>
      </a:accent4>
      <a:accent5>
        <a:srgbClr val="051243"/>
      </a:accent5>
      <a:accent6>
        <a:srgbClr val="00A5AD"/>
      </a:accent6>
      <a:hlink>
        <a:srgbClr val="172477"/>
      </a:hlink>
      <a:folHlink>
        <a:srgbClr val="05124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ntest PPT Template" id="{EA0235B8-FB5F-420B-9693-1C6E8FC13DB6}" vid="{B45C1A23-EBA2-4909-86A5-F59C61AC5741}"/>
    </a:ext>
  </a:extLst>
</a:theme>
</file>

<file path=ppt/theme/theme3.xml><?xml version="1.0" encoding="utf-8"?>
<a:theme xmlns:a="http://schemas.openxmlformats.org/drawingml/2006/main" name="AtriCure-Divider-2026">
  <a:themeElements>
    <a:clrScheme name="AtriCure">
      <a:dk1>
        <a:srgbClr val="485564"/>
      </a:dk1>
      <a:lt1>
        <a:srgbClr val="FFFFFF"/>
      </a:lt1>
      <a:dk2>
        <a:srgbClr val="172477"/>
      </a:dk2>
      <a:lt2>
        <a:srgbClr val="9AA3AD"/>
      </a:lt2>
      <a:accent1>
        <a:srgbClr val="156082"/>
      </a:accent1>
      <a:accent2>
        <a:srgbClr val="F27120"/>
      </a:accent2>
      <a:accent3>
        <a:srgbClr val="191F24"/>
      </a:accent3>
      <a:accent4>
        <a:srgbClr val="F3F3F8"/>
      </a:accent4>
      <a:accent5>
        <a:srgbClr val="051243"/>
      </a:accent5>
      <a:accent6>
        <a:srgbClr val="00A5AD"/>
      </a:accent6>
      <a:hlink>
        <a:srgbClr val="172477"/>
      </a:hlink>
      <a:folHlink>
        <a:srgbClr val="05124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ntest PPT Template" id="{EA0235B8-FB5F-420B-9693-1C6E8FC13DB6}" vid="{A53A18AB-8D76-453C-8E0D-7C66FB8A5364}"/>
    </a:ext>
  </a:extLst>
</a:theme>
</file>

<file path=ppt/theme/theme4.xml><?xml version="1.0" encoding="utf-8"?>
<a:theme xmlns:a="http://schemas.openxmlformats.org/drawingml/2006/main" name="AtriCure-Conclusion-2026">
  <a:themeElements>
    <a:clrScheme name="AtriCure">
      <a:dk1>
        <a:srgbClr val="485564"/>
      </a:dk1>
      <a:lt1>
        <a:srgbClr val="FFFFFF"/>
      </a:lt1>
      <a:dk2>
        <a:srgbClr val="172477"/>
      </a:dk2>
      <a:lt2>
        <a:srgbClr val="9AA3AD"/>
      </a:lt2>
      <a:accent1>
        <a:srgbClr val="156082"/>
      </a:accent1>
      <a:accent2>
        <a:srgbClr val="F27120"/>
      </a:accent2>
      <a:accent3>
        <a:srgbClr val="191F24"/>
      </a:accent3>
      <a:accent4>
        <a:srgbClr val="F3F3F8"/>
      </a:accent4>
      <a:accent5>
        <a:srgbClr val="051243"/>
      </a:accent5>
      <a:accent6>
        <a:srgbClr val="00A5AD"/>
      </a:accent6>
      <a:hlink>
        <a:srgbClr val="172477"/>
      </a:hlink>
      <a:folHlink>
        <a:srgbClr val="05124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ntest PPT Template" id="{EA0235B8-FB5F-420B-9693-1C6E8FC13DB6}" vid="{D67104CE-884C-4FF6-BF4A-60AE04FF9866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60e040-b836-49c2-ad24-d37d141c10a3">
      <Terms xmlns="http://schemas.microsoft.com/office/infopath/2007/PartnerControls"/>
    </lcf76f155ced4ddcb4097134ff3c332f>
    <TaxCatchAll xmlns="449c8831-7560-4d6a-8970-f3df92b0697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4CE48B50E34047B847FE6073A5451A" ma:contentTypeVersion="18" ma:contentTypeDescription="Create a new document." ma:contentTypeScope="" ma:versionID="a25a2ee9912ff7d405c6f3ea2744b365">
  <xsd:schema xmlns:xsd="http://www.w3.org/2001/XMLSchema" xmlns:xs="http://www.w3.org/2001/XMLSchema" xmlns:p="http://schemas.microsoft.com/office/2006/metadata/properties" xmlns:ns2="8f60e040-b836-49c2-ad24-d37d141c10a3" xmlns:ns3="449c8831-7560-4d6a-8970-f3df92b0697c" targetNamespace="http://schemas.microsoft.com/office/2006/metadata/properties" ma:root="true" ma:fieldsID="5d7ce678e160bfc1c4884de8d424b90a" ns2:_="" ns3:_="">
    <xsd:import namespace="8f60e040-b836-49c2-ad24-d37d141c10a3"/>
    <xsd:import namespace="449c8831-7560-4d6a-8970-f3df92b069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60e040-b836-49c2-ad24-d37d141c10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75d9a569-59fd-440f-abb8-fdcbeb7a7a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9c8831-7560-4d6a-8970-f3df92b0697c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27179a0-8b57-4fe1-bee0-12299a9af72e}" ma:internalName="TaxCatchAll" ma:showField="CatchAllData" ma:web="449c8831-7560-4d6a-8970-f3df92b0697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02FA10-60C9-4D68-88C7-7BCF57B24B09}">
  <ds:schemaRefs>
    <ds:schemaRef ds:uri="http://www.w3.org/XML/1998/namespace"/>
    <ds:schemaRef ds:uri="http://purl.org/dc/elements/1.1/"/>
    <ds:schemaRef ds:uri="d6d2383b-45a0-4ddb-a407-c494fb1d4267"/>
    <ds:schemaRef ds:uri="f8b34fd3-af78-4807-b886-7e6a01a185d3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8f60e040-b836-49c2-ad24-d37d141c10a3"/>
    <ds:schemaRef ds:uri="449c8831-7560-4d6a-8970-f3df92b0697c"/>
  </ds:schemaRefs>
</ds:datastoreItem>
</file>

<file path=customXml/itemProps2.xml><?xml version="1.0" encoding="utf-8"?>
<ds:datastoreItem xmlns:ds="http://schemas.openxmlformats.org/officeDocument/2006/customXml" ds:itemID="{618F1EB8-C76C-4714-99F7-4F5FC7F0D8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60e040-b836-49c2-ad24-d37d141c10a3"/>
    <ds:schemaRef ds:uri="449c8831-7560-4d6a-8970-f3df92b069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B28CF08-EF3C-4FE8-A56D-BF273CFDA7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6858</TotalTime>
  <Words>145</Words>
  <Application>Microsoft Office PowerPoint</Application>
  <PresentationFormat>On-screen Show (4:3)</PresentationFormat>
  <Paragraphs>69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Arial</vt:lpstr>
      <vt:lpstr>AtriCure-Slides-2026</vt:lpstr>
      <vt:lpstr>AtriCure-Title-2026</vt:lpstr>
      <vt:lpstr>AtriCure-Divider-2026</vt:lpstr>
      <vt:lpstr>AtriCure-Conclusion-2026</vt:lpstr>
      <vt:lpstr>Navigating the Maze The Most Challenging AF Case Award </vt:lpstr>
      <vt:lpstr>Introduction</vt:lpstr>
      <vt:lpstr>Patient Presentation</vt:lpstr>
      <vt:lpstr>Pre-op Assessment</vt:lpstr>
      <vt:lpstr>Intervention proposals</vt:lpstr>
      <vt:lpstr>Chosen Treatment</vt:lpstr>
      <vt:lpstr>Images</vt:lpstr>
      <vt:lpstr>Post-op Results</vt:lpstr>
      <vt:lpstr>Follow-up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Trinh Mai</dc:creator>
  <cp:lastModifiedBy>Claudia Perez</cp:lastModifiedBy>
  <cp:revision>93</cp:revision>
  <dcterms:created xsi:type="dcterms:W3CDTF">2026-03-12T21:54:20Z</dcterms:created>
  <dcterms:modified xsi:type="dcterms:W3CDTF">2026-07-01T12:30:18Z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0x010100D84CE48B50E34047B847FE6073A5451A</vt:lpwstr>
  </property>
  <property fmtid="{D5CDD505-2E9C-101B-9397-08002B2CF9AE}" pid="3" name="MediaServiceImageTags">
    <vt:lpwstr/>
  </property>
</Properties>
</file>